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2" r:id="rId21"/>
    <p:sldId id="281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</p:sldIdLst>
  <p:sldSz cx="9144000" cy="6858000" type="screen4x3"/>
  <p:notesSz cx="6858000" cy="9144000"/>
  <p:custDataLst>
    <p:tags r:id="rId36"/>
  </p:custData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DC5A6A8-386D-4358-9ED5-BE7B78F7C9E6}">
          <p14:sldIdLst>
            <p14:sldId id="265"/>
            <p14:sldId id="266"/>
          </p14:sldIdLst>
        </p14:section>
        <p14:section name="Intro" id="{EF25C690-1EF8-406A-BFCA-CBFBCB2D1252}">
          <p14:sldIdLst>
            <p14:sldId id="267"/>
            <p14:sldId id="268"/>
            <p14:sldId id="269"/>
            <p14:sldId id="270"/>
          </p14:sldIdLst>
        </p14:section>
        <p14:section name="Robot" id="{67B7D7E8-4CE1-4C5B-9497-F9BA9875FD13}">
          <p14:sldIdLst>
            <p14:sldId id="271"/>
            <p14:sldId id="272"/>
            <p14:sldId id="273"/>
            <p14:sldId id="274"/>
          </p14:sldIdLst>
        </p14:section>
        <p14:section name="Classe Lidar" id="{ACE631C3-A095-4B66-9CB8-149DBE630D74}">
          <p14:sldIdLst>
            <p14:sldId id="275"/>
            <p14:sldId id="276"/>
            <p14:sldId id="277"/>
            <p14:sldId id="278"/>
            <p14:sldId id="279"/>
            <p14:sldId id="280"/>
          </p14:sldIdLst>
        </p14:section>
        <p14:section name="Méthodes" id="{0F82D6B1-5CED-49E9-9F67-ECD698A5EEC3}">
          <p14:sldIdLst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Applications" id="{6C0CABE3-0D2B-4BA4-A7F9-CA3733D4AA39}">
          <p14:sldIdLst>
            <p14:sldId id="291"/>
            <p14:sldId id="292"/>
          </p14:sldIdLst>
        </p14:section>
        <p14:section name="Conclusion" id="{5E2ADFB5-0EF7-4281-90F6-57B0F2ABC67C}">
          <p14:sldIdLst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1B8627-600B-4390-9E88-2704106BCF6C}" v="3" dt="2021-06-07T17:23:17.0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29" autoAdjust="0"/>
  </p:normalViewPr>
  <p:slideViewPr>
    <p:cSldViewPr showGuides="1">
      <p:cViewPr varScale="1">
        <p:scale>
          <a:sx n="72" d="100"/>
          <a:sy n="72" d="100"/>
        </p:scale>
        <p:origin x="1350" y="54"/>
      </p:cViewPr>
      <p:guideLst>
        <p:guide pos="288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n joly" userId="686a10aa0c620f91" providerId="LiveId" clId="{8C1B8627-600B-4390-9E88-2704106BCF6C}"/>
    <pc:docChg chg="custSel modSld">
      <pc:chgData name="julien joly" userId="686a10aa0c620f91" providerId="LiveId" clId="{8C1B8627-600B-4390-9E88-2704106BCF6C}" dt="2021-06-07T17:24:26.710" v="31" actId="20577"/>
      <pc:docMkLst>
        <pc:docMk/>
      </pc:docMkLst>
      <pc:sldChg chg="modSp mod">
        <pc:chgData name="julien joly" userId="686a10aa0c620f91" providerId="LiveId" clId="{8C1B8627-600B-4390-9E88-2704106BCF6C}" dt="2021-06-07T17:15:36.858" v="2" actId="20577"/>
        <pc:sldMkLst>
          <pc:docMk/>
          <pc:sldMk cId="2133777924" sldId="268"/>
        </pc:sldMkLst>
        <pc:spChg chg="mod">
          <ac:chgData name="julien joly" userId="686a10aa0c620f91" providerId="LiveId" clId="{8C1B8627-600B-4390-9E88-2704106BCF6C}" dt="2021-06-07T17:15:36.858" v="2" actId="20577"/>
          <ac:spMkLst>
            <pc:docMk/>
            <pc:sldMk cId="2133777924" sldId="268"/>
            <ac:spMk id="3" creationId="{91068E18-0BDF-4237-8693-0DCEEF2DD1B8}"/>
          </ac:spMkLst>
        </pc:spChg>
      </pc:sldChg>
      <pc:sldChg chg="modSp mod">
        <pc:chgData name="julien joly" userId="686a10aa0c620f91" providerId="LiveId" clId="{8C1B8627-600B-4390-9E88-2704106BCF6C}" dt="2021-06-07T17:20:26.070" v="4" actId="2710"/>
        <pc:sldMkLst>
          <pc:docMk/>
          <pc:sldMk cId="3735335386" sldId="275"/>
        </pc:sldMkLst>
        <pc:spChg chg="mod">
          <ac:chgData name="julien joly" userId="686a10aa0c620f91" providerId="LiveId" clId="{8C1B8627-600B-4390-9E88-2704106BCF6C}" dt="2021-06-07T17:20:26.070" v="4" actId="2710"/>
          <ac:spMkLst>
            <pc:docMk/>
            <pc:sldMk cId="3735335386" sldId="275"/>
            <ac:spMk id="2" creationId="{03D393D0-C3FE-47E1-AA92-C794B8908214}"/>
          </ac:spMkLst>
        </pc:spChg>
      </pc:sldChg>
      <pc:sldChg chg="modSp mod">
        <pc:chgData name="julien joly" userId="686a10aa0c620f91" providerId="LiveId" clId="{8C1B8627-600B-4390-9E88-2704106BCF6C}" dt="2021-06-07T17:23:26.889" v="13" actId="14100"/>
        <pc:sldMkLst>
          <pc:docMk/>
          <pc:sldMk cId="1614266016" sldId="288"/>
        </pc:sldMkLst>
        <pc:spChg chg="mod">
          <ac:chgData name="julien joly" userId="686a10aa0c620f91" providerId="LiveId" clId="{8C1B8627-600B-4390-9E88-2704106BCF6C}" dt="2021-06-07T17:23:26.889" v="13" actId="14100"/>
          <ac:spMkLst>
            <pc:docMk/>
            <pc:sldMk cId="1614266016" sldId="288"/>
            <ac:spMk id="9" creationId="{558F0B05-7273-43B9-8591-7B9B7175E1D9}"/>
          </ac:spMkLst>
        </pc:spChg>
        <pc:spChg chg="mod">
          <ac:chgData name="julien joly" userId="686a10aa0c620f91" providerId="LiveId" clId="{8C1B8627-600B-4390-9E88-2704106BCF6C}" dt="2021-06-07T17:23:23.935" v="12" actId="27636"/>
          <ac:spMkLst>
            <pc:docMk/>
            <pc:sldMk cId="1614266016" sldId="288"/>
            <ac:spMk id="10" creationId="{362CE81A-6685-418F-A3B5-671C919D791A}"/>
          </ac:spMkLst>
        </pc:spChg>
      </pc:sldChg>
      <pc:sldChg chg="modSp mod">
        <pc:chgData name="julien joly" userId="686a10aa0c620f91" providerId="LiveId" clId="{8C1B8627-600B-4390-9E88-2704106BCF6C}" dt="2021-06-07T17:24:26.710" v="31" actId="20577"/>
        <pc:sldMkLst>
          <pc:docMk/>
          <pc:sldMk cId="2028992907" sldId="291"/>
        </pc:sldMkLst>
        <pc:spChg chg="mod">
          <ac:chgData name="julien joly" userId="686a10aa0c620f91" providerId="LiveId" clId="{8C1B8627-600B-4390-9E88-2704106BCF6C}" dt="2021-06-07T17:24:26.710" v="31" actId="20577"/>
          <ac:spMkLst>
            <pc:docMk/>
            <pc:sldMk cId="2028992907" sldId="291"/>
            <ac:spMk id="4" creationId="{0CA65110-A1FC-473C-B397-DB31A9E8088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5130E8-62E2-447D-A949-8421B93D4479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</dgm:pt>
    <dgm:pt modelId="{EF6E55BD-A52B-4BF2-AE30-D32E9D254150}">
      <dgm:prSet phldrT="[Texte]" custT="1"/>
      <dgm:spPr/>
      <dgm:t>
        <a:bodyPr/>
        <a:lstStyle/>
        <a:p>
          <a:r>
            <a:rPr lang="fr-FR" sz="1200" b="1" u="sng" dirty="0"/>
            <a:t>I : Présentation du simulateur</a:t>
          </a:r>
        </a:p>
      </dgm:t>
    </dgm:pt>
    <dgm:pt modelId="{E9D1F263-550C-4534-839E-647A54D47325}" type="parTrans" cxnId="{AA75B0E5-0F66-4040-B888-1E6D4D542597}">
      <dgm:prSet/>
      <dgm:spPr/>
      <dgm:t>
        <a:bodyPr/>
        <a:lstStyle/>
        <a:p>
          <a:endParaRPr lang="fr-FR"/>
        </a:p>
      </dgm:t>
    </dgm:pt>
    <dgm:pt modelId="{32B2D5CF-A526-4682-89D8-62D2EF5F9BDA}" type="sibTrans" cxnId="{AA75B0E5-0F66-4040-B888-1E6D4D542597}">
      <dgm:prSet/>
      <dgm:spPr/>
      <dgm:t>
        <a:bodyPr/>
        <a:lstStyle/>
        <a:p>
          <a:endParaRPr lang="fr-FR"/>
        </a:p>
      </dgm:t>
    </dgm:pt>
    <dgm:pt modelId="{C8FF2B18-8D94-47C2-8A22-11E418ED9DF1}">
      <dgm:prSet phldrT="[Texte]"/>
      <dgm:spPr/>
      <dgm:t>
        <a:bodyPr/>
        <a:lstStyle/>
        <a:p>
          <a:r>
            <a:rPr lang="fr-FR" sz="1200" dirty="0"/>
            <a:t>II : Méthodes de cartographies</a:t>
          </a:r>
        </a:p>
      </dgm:t>
    </dgm:pt>
    <dgm:pt modelId="{D707A8CB-A94C-4AC7-846E-94648E28B7A6}" type="parTrans" cxnId="{0320AD3E-E243-4AAE-8F65-E16F57DF5BB5}">
      <dgm:prSet/>
      <dgm:spPr/>
      <dgm:t>
        <a:bodyPr/>
        <a:lstStyle/>
        <a:p>
          <a:endParaRPr lang="fr-FR"/>
        </a:p>
      </dgm:t>
    </dgm:pt>
    <dgm:pt modelId="{E55DDC50-3940-4CC7-BD40-B4D490515B3B}" type="sibTrans" cxnId="{0320AD3E-E243-4AAE-8F65-E16F57DF5BB5}">
      <dgm:prSet/>
      <dgm:spPr/>
      <dgm:t>
        <a:bodyPr/>
        <a:lstStyle/>
        <a:p>
          <a:endParaRPr lang="fr-FR"/>
        </a:p>
      </dgm:t>
    </dgm:pt>
    <dgm:pt modelId="{ED95C13C-BD99-43C1-9D63-A1E8A0D35979}">
      <dgm:prSet phldrT="[Texte]" custT="1"/>
      <dgm:spPr/>
      <dgm:t>
        <a:bodyPr/>
        <a:lstStyle/>
        <a:p>
          <a:r>
            <a:rPr lang="fr-FR" sz="1200" dirty="0"/>
            <a:t>III Applications</a:t>
          </a:r>
        </a:p>
      </dgm:t>
    </dgm:pt>
    <dgm:pt modelId="{CE16F0C2-2AED-4E05-AB49-74A988F2DCC9}" type="parTrans" cxnId="{A24C2447-3B25-4726-85B4-7C0B2FE1C3B4}">
      <dgm:prSet/>
      <dgm:spPr/>
      <dgm:t>
        <a:bodyPr/>
        <a:lstStyle/>
        <a:p>
          <a:endParaRPr lang="fr-FR"/>
        </a:p>
      </dgm:t>
    </dgm:pt>
    <dgm:pt modelId="{8D50AC42-D0CB-4BC5-95E3-26861FD5C5F8}" type="sibTrans" cxnId="{A24C2447-3B25-4726-85B4-7C0B2FE1C3B4}">
      <dgm:prSet/>
      <dgm:spPr/>
      <dgm:t>
        <a:bodyPr/>
        <a:lstStyle/>
        <a:p>
          <a:endParaRPr lang="fr-FR"/>
        </a:p>
      </dgm:t>
    </dgm:pt>
    <dgm:pt modelId="{B990714E-662A-4080-B0EB-77E24DDF8C2A}">
      <dgm:prSet phldrT="[Texte]" custT="1"/>
      <dgm:spPr/>
      <dgm:t>
        <a:bodyPr/>
        <a:lstStyle/>
        <a:p>
          <a:r>
            <a:rPr lang="fr-FR" sz="1100" dirty="0"/>
            <a:t>Cartes d’occupations</a:t>
          </a:r>
        </a:p>
      </dgm:t>
    </dgm:pt>
    <dgm:pt modelId="{3361B5F8-E534-4021-8743-C5C18443BA26}" type="parTrans" cxnId="{1D910DA2-410C-47F3-8E1D-9C8EC6207B9C}">
      <dgm:prSet/>
      <dgm:spPr/>
      <dgm:t>
        <a:bodyPr/>
        <a:lstStyle/>
        <a:p>
          <a:endParaRPr lang="fr-FR"/>
        </a:p>
      </dgm:t>
    </dgm:pt>
    <dgm:pt modelId="{429A465B-2FAE-46C9-ABF6-75FCBA6C6724}" type="sibTrans" cxnId="{1D910DA2-410C-47F3-8E1D-9C8EC6207B9C}">
      <dgm:prSet/>
      <dgm:spPr/>
      <dgm:t>
        <a:bodyPr/>
        <a:lstStyle/>
        <a:p>
          <a:endParaRPr lang="fr-FR"/>
        </a:p>
      </dgm:t>
    </dgm:pt>
    <dgm:pt modelId="{3769F09E-A8AA-4D60-8D5C-08F4E420E813}">
      <dgm:prSet phldrT="[Texte]" custT="1"/>
      <dgm:spPr/>
      <dgm:t>
        <a:bodyPr/>
        <a:lstStyle/>
        <a:p>
          <a:r>
            <a:rPr lang="fr-FR" sz="1100" dirty="0"/>
            <a:t>Cartes de profondeur</a:t>
          </a:r>
        </a:p>
      </dgm:t>
    </dgm:pt>
    <dgm:pt modelId="{502B834E-EF1B-4ABF-B20B-962C847CBBE4}" type="parTrans" cxnId="{7419B7A1-0567-42A6-8240-DCC85B21FBCB}">
      <dgm:prSet/>
      <dgm:spPr/>
      <dgm:t>
        <a:bodyPr/>
        <a:lstStyle/>
        <a:p>
          <a:endParaRPr lang="fr-FR"/>
        </a:p>
      </dgm:t>
    </dgm:pt>
    <dgm:pt modelId="{1009675D-5DCC-4F79-B949-25875DC6860C}" type="sibTrans" cxnId="{7419B7A1-0567-42A6-8240-DCC85B21FBCB}">
      <dgm:prSet/>
      <dgm:spPr/>
      <dgm:t>
        <a:bodyPr/>
        <a:lstStyle/>
        <a:p>
          <a:endParaRPr lang="fr-FR"/>
        </a:p>
      </dgm:t>
    </dgm:pt>
    <dgm:pt modelId="{C2A96D8D-7B3A-4A75-B7AC-83FC5EACD350}">
      <dgm:prSet phldrT="[Texte]" custT="1"/>
      <dgm:spPr/>
      <dgm:t>
        <a:bodyPr/>
        <a:lstStyle/>
        <a:p>
          <a:r>
            <a:rPr lang="fr-FR" sz="1100" dirty="0"/>
            <a:t>Autres</a:t>
          </a:r>
        </a:p>
      </dgm:t>
    </dgm:pt>
    <dgm:pt modelId="{B44F1F1D-AA5F-4598-85DA-7EA1B7F391F7}" type="parTrans" cxnId="{F77645E9-141A-4AC0-B496-AB8F3F1276AA}">
      <dgm:prSet/>
      <dgm:spPr/>
      <dgm:t>
        <a:bodyPr/>
        <a:lstStyle/>
        <a:p>
          <a:endParaRPr lang="fr-FR"/>
        </a:p>
      </dgm:t>
    </dgm:pt>
    <dgm:pt modelId="{3EB42383-2119-4B84-BF0B-6BAB314EE497}" type="sibTrans" cxnId="{F77645E9-141A-4AC0-B496-AB8F3F1276AA}">
      <dgm:prSet/>
      <dgm:spPr/>
      <dgm:t>
        <a:bodyPr/>
        <a:lstStyle/>
        <a:p>
          <a:endParaRPr lang="fr-FR"/>
        </a:p>
      </dgm:t>
    </dgm:pt>
    <dgm:pt modelId="{0921F361-F8DA-411D-A08C-8B339F946246}">
      <dgm:prSet phldrT="[Texte]" custT="1"/>
      <dgm:spPr/>
      <dgm:t>
        <a:bodyPr/>
        <a:lstStyle/>
        <a:p>
          <a:r>
            <a:rPr lang="fr-FR" sz="1100" b="0" dirty="0"/>
            <a:t>Enjeux des recherches</a:t>
          </a:r>
        </a:p>
      </dgm:t>
    </dgm:pt>
    <dgm:pt modelId="{AFC592B2-4FA1-4DF9-B958-B10260459FE0}" type="parTrans" cxnId="{722D8567-BDD6-482C-9FD1-BC3F667D5EF1}">
      <dgm:prSet/>
      <dgm:spPr/>
      <dgm:t>
        <a:bodyPr/>
        <a:lstStyle/>
        <a:p>
          <a:endParaRPr lang="fr-FR"/>
        </a:p>
      </dgm:t>
    </dgm:pt>
    <dgm:pt modelId="{54D7B1B0-E9D9-4559-8579-1F291508F6B2}" type="sibTrans" cxnId="{722D8567-BDD6-482C-9FD1-BC3F667D5EF1}">
      <dgm:prSet/>
      <dgm:spPr/>
      <dgm:t>
        <a:bodyPr/>
        <a:lstStyle/>
        <a:p>
          <a:endParaRPr lang="fr-FR"/>
        </a:p>
      </dgm:t>
    </dgm:pt>
    <dgm:pt modelId="{FCEAC71E-6E0F-47D8-8719-3B9B1FBBF9DA}">
      <dgm:prSet phldrT="[Texte]" custT="1"/>
      <dgm:spPr/>
      <dgm:t>
        <a:bodyPr/>
        <a:lstStyle/>
        <a:p>
          <a:r>
            <a:rPr lang="fr-FR" sz="11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Unity</a:t>
          </a:r>
          <a:endParaRPr lang="fr-FR" sz="1100" b="1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37E8BD2-8174-424D-A0F7-E16B38C36799}" type="parTrans" cxnId="{F2BB88F9-D205-4A92-90E1-414D69CA7785}">
      <dgm:prSet/>
      <dgm:spPr/>
      <dgm:t>
        <a:bodyPr/>
        <a:lstStyle/>
        <a:p>
          <a:endParaRPr lang="fr-FR"/>
        </a:p>
      </dgm:t>
    </dgm:pt>
    <dgm:pt modelId="{3CF9236A-884C-490B-B1BE-B81006160DD5}" type="sibTrans" cxnId="{F2BB88F9-D205-4A92-90E1-414D69CA7785}">
      <dgm:prSet/>
      <dgm:spPr/>
      <dgm:t>
        <a:bodyPr/>
        <a:lstStyle/>
        <a:p>
          <a:endParaRPr lang="fr-FR"/>
        </a:p>
      </dgm:t>
    </dgm:pt>
    <dgm:pt modelId="{302C3839-F448-4E0D-B73F-3982A1342349}">
      <dgm:prSet phldrT="[Texte]" custT="1"/>
      <dgm:spPr/>
      <dgm:t>
        <a:bodyPr/>
        <a:lstStyle/>
        <a:p>
          <a:r>
            <a:rPr lang="fr-FR" sz="1100" dirty="0"/>
            <a:t>Implémentations</a:t>
          </a:r>
          <a:endParaRPr lang="fr-FR" sz="1100" b="1" u="sng" dirty="0"/>
        </a:p>
      </dgm:t>
    </dgm:pt>
    <dgm:pt modelId="{36513DC0-4780-47A1-BE06-A84B369A0678}" type="parTrans" cxnId="{58C2F6BD-1CFC-4CB1-A703-2C71C95C8423}">
      <dgm:prSet/>
      <dgm:spPr/>
      <dgm:t>
        <a:bodyPr/>
        <a:lstStyle/>
        <a:p>
          <a:endParaRPr lang="fr-FR"/>
        </a:p>
      </dgm:t>
    </dgm:pt>
    <dgm:pt modelId="{47D6E37B-2280-47F5-A399-F004CE1B527B}" type="sibTrans" cxnId="{58C2F6BD-1CFC-4CB1-A703-2C71C95C8423}">
      <dgm:prSet/>
      <dgm:spPr/>
      <dgm:t>
        <a:bodyPr/>
        <a:lstStyle/>
        <a:p>
          <a:endParaRPr lang="fr-FR"/>
        </a:p>
      </dgm:t>
    </dgm:pt>
    <dgm:pt modelId="{A55F745D-54DF-42D6-A169-7AE14B7E3EA5}">
      <dgm:prSet phldrT="[Texte]" custT="1"/>
      <dgm:spPr/>
      <dgm:t>
        <a:bodyPr/>
        <a:lstStyle/>
        <a:p>
          <a:r>
            <a:rPr lang="fr-FR" sz="1100" b="0" u="none" dirty="0"/>
            <a:t>Classe Lidar</a:t>
          </a:r>
        </a:p>
      </dgm:t>
    </dgm:pt>
    <dgm:pt modelId="{B7F4323E-43AA-42F9-BFC4-222B9404D407}" type="parTrans" cxnId="{D2F708E7-E81F-4D84-B4D7-DDCC5BCE33B4}">
      <dgm:prSet/>
      <dgm:spPr/>
      <dgm:t>
        <a:bodyPr/>
        <a:lstStyle/>
        <a:p>
          <a:endParaRPr lang="fr-FR"/>
        </a:p>
      </dgm:t>
    </dgm:pt>
    <dgm:pt modelId="{D9695C93-1C9A-4CD2-8863-E79CCE617F97}" type="sibTrans" cxnId="{D2F708E7-E81F-4D84-B4D7-DDCC5BCE33B4}">
      <dgm:prSet/>
      <dgm:spPr/>
      <dgm:t>
        <a:bodyPr/>
        <a:lstStyle/>
        <a:p>
          <a:endParaRPr lang="fr-FR"/>
        </a:p>
      </dgm:t>
    </dgm:pt>
    <dgm:pt modelId="{FD5D274B-67A3-4325-8968-9195D75C12F6}" type="pres">
      <dgm:prSet presAssocID="{395130E8-62E2-447D-A949-8421B93D4479}" presName="Name0" presStyleCnt="0">
        <dgm:presLayoutVars>
          <dgm:dir/>
          <dgm:resizeHandles val="exact"/>
        </dgm:presLayoutVars>
      </dgm:prSet>
      <dgm:spPr/>
    </dgm:pt>
    <dgm:pt modelId="{C32DF3DF-C5F8-4C94-BABB-367ACC677803}" type="pres">
      <dgm:prSet presAssocID="{EF6E55BD-A52B-4BF2-AE30-D32E9D254150}" presName="node" presStyleLbl="node1" presStyleIdx="0" presStyleCnt="3">
        <dgm:presLayoutVars>
          <dgm:bulletEnabled val="1"/>
        </dgm:presLayoutVars>
      </dgm:prSet>
      <dgm:spPr/>
    </dgm:pt>
    <dgm:pt modelId="{7CA9AA5B-7E4F-48B9-B305-C5169DEC572F}" type="pres">
      <dgm:prSet presAssocID="{32B2D5CF-A526-4682-89D8-62D2EF5F9BDA}" presName="sibTrans" presStyleLbl="sibTrans2D1" presStyleIdx="0" presStyleCnt="2"/>
      <dgm:spPr/>
    </dgm:pt>
    <dgm:pt modelId="{B4AB587E-D5A2-4399-B22B-CCA684EFD82E}" type="pres">
      <dgm:prSet presAssocID="{32B2D5CF-A526-4682-89D8-62D2EF5F9BDA}" presName="connectorText" presStyleLbl="sibTrans2D1" presStyleIdx="0" presStyleCnt="2"/>
      <dgm:spPr/>
    </dgm:pt>
    <dgm:pt modelId="{F3C46F63-38D9-41A8-9FBE-90860C35326F}" type="pres">
      <dgm:prSet presAssocID="{C8FF2B18-8D94-47C2-8A22-11E418ED9DF1}" presName="node" presStyleLbl="node1" presStyleIdx="1" presStyleCnt="3">
        <dgm:presLayoutVars>
          <dgm:bulletEnabled val="1"/>
        </dgm:presLayoutVars>
      </dgm:prSet>
      <dgm:spPr/>
    </dgm:pt>
    <dgm:pt modelId="{FB61F5CC-2DB9-41EF-A6C0-1A1424A8CAFE}" type="pres">
      <dgm:prSet presAssocID="{E55DDC50-3940-4CC7-BD40-B4D490515B3B}" presName="sibTrans" presStyleLbl="sibTrans2D1" presStyleIdx="1" presStyleCnt="2"/>
      <dgm:spPr/>
    </dgm:pt>
    <dgm:pt modelId="{8D7B027A-D124-450B-B9E2-77EC3738A3FB}" type="pres">
      <dgm:prSet presAssocID="{E55DDC50-3940-4CC7-BD40-B4D490515B3B}" presName="connectorText" presStyleLbl="sibTrans2D1" presStyleIdx="1" presStyleCnt="2"/>
      <dgm:spPr/>
    </dgm:pt>
    <dgm:pt modelId="{38A889AE-377B-4DFA-92D9-C855A843DB20}" type="pres">
      <dgm:prSet presAssocID="{ED95C13C-BD99-43C1-9D63-A1E8A0D35979}" presName="node" presStyleLbl="node1" presStyleIdx="2" presStyleCnt="3">
        <dgm:presLayoutVars>
          <dgm:bulletEnabled val="1"/>
        </dgm:presLayoutVars>
      </dgm:prSet>
      <dgm:spPr/>
    </dgm:pt>
  </dgm:ptLst>
  <dgm:cxnLst>
    <dgm:cxn modelId="{955BA110-7180-4ABF-9734-5405F46D1542}" type="presOf" srcId="{3769F09E-A8AA-4D60-8D5C-08F4E420E813}" destId="{F3C46F63-38D9-41A8-9FBE-90860C35326F}" srcOrd="0" destOrd="2" presId="urn:microsoft.com/office/officeart/2005/8/layout/process1"/>
    <dgm:cxn modelId="{9E2C251C-54B5-4492-8246-FC2DDBD7FEE2}" type="presOf" srcId="{302C3839-F448-4E0D-B73F-3982A1342349}" destId="{C32DF3DF-C5F8-4C94-BABB-367ACC677803}" srcOrd="0" destOrd="2" presId="urn:microsoft.com/office/officeart/2005/8/layout/process1"/>
    <dgm:cxn modelId="{FC545830-9CBE-4878-AF77-4F2C07D7A4FD}" type="presOf" srcId="{B990714E-662A-4080-B0EB-77E24DDF8C2A}" destId="{F3C46F63-38D9-41A8-9FBE-90860C35326F}" srcOrd="0" destOrd="1" presId="urn:microsoft.com/office/officeart/2005/8/layout/process1"/>
    <dgm:cxn modelId="{0320AD3E-E243-4AAE-8F65-E16F57DF5BB5}" srcId="{395130E8-62E2-447D-A949-8421B93D4479}" destId="{C8FF2B18-8D94-47C2-8A22-11E418ED9DF1}" srcOrd="1" destOrd="0" parTransId="{D707A8CB-A94C-4AC7-846E-94648E28B7A6}" sibTransId="{E55DDC50-3940-4CC7-BD40-B4D490515B3B}"/>
    <dgm:cxn modelId="{A33F9A41-8B7B-4D69-B3A0-A49F8342E7D5}" type="presOf" srcId="{32B2D5CF-A526-4682-89D8-62D2EF5F9BDA}" destId="{7CA9AA5B-7E4F-48B9-B305-C5169DEC572F}" srcOrd="0" destOrd="0" presId="urn:microsoft.com/office/officeart/2005/8/layout/process1"/>
    <dgm:cxn modelId="{A24C2447-3B25-4726-85B4-7C0B2FE1C3B4}" srcId="{395130E8-62E2-447D-A949-8421B93D4479}" destId="{ED95C13C-BD99-43C1-9D63-A1E8A0D35979}" srcOrd="2" destOrd="0" parTransId="{CE16F0C2-2AED-4E05-AB49-74A988F2DCC9}" sibTransId="{8D50AC42-D0CB-4BC5-95E3-26861FD5C5F8}"/>
    <dgm:cxn modelId="{722D8567-BDD6-482C-9FD1-BC3F667D5EF1}" srcId="{ED95C13C-BD99-43C1-9D63-A1E8A0D35979}" destId="{0921F361-F8DA-411D-A08C-8B339F946246}" srcOrd="0" destOrd="0" parTransId="{AFC592B2-4FA1-4DF9-B958-B10260459FE0}" sibTransId="{54D7B1B0-E9D9-4559-8579-1F291508F6B2}"/>
    <dgm:cxn modelId="{763B436F-F444-4DE4-90B0-3B7C6A98E1F2}" type="presOf" srcId="{C8FF2B18-8D94-47C2-8A22-11E418ED9DF1}" destId="{F3C46F63-38D9-41A8-9FBE-90860C35326F}" srcOrd="0" destOrd="0" presId="urn:microsoft.com/office/officeart/2005/8/layout/process1"/>
    <dgm:cxn modelId="{2E2C574F-0F4A-4398-8A4F-15CD29A39614}" type="presOf" srcId="{0921F361-F8DA-411D-A08C-8B339F946246}" destId="{38A889AE-377B-4DFA-92D9-C855A843DB20}" srcOrd="0" destOrd="1" presId="urn:microsoft.com/office/officeart/2005/8/layout/process1"/>
    <dgm:cxn modelId="{88FCB872-0480-4860-9540-4E53CFC0EE87}" type="presOf" srcId="{E55DDC50-3940-4CC7-BD40-B4D490515B3B}" destId="{FB61F5CC-2DB9-41EF-A6C0-1A1424A8CAFE}" srcOrd="0" destOrd="0" presId="urn:microsoft.com/office/officeart/2005/8/layout/process1"/>
    <dgm:cxn modelId="{4DE0FB7A-4877-48A2-93B9-5F5506C656E4}" type="presOf" srcId="{395130E8-62E2-447D-A949-8421B93D4479}" destId="{FD5D274B-67A3-4325-8968-9195D75C12F6}" srcOrd="0" destOrd="0" presId="urn:microsoft.com/office/officeart/2005/8/layout/process1"/>
    <dgm:cxn modelId="{9B2AA087-650F-4337-8728-BCFC3AF9C8B1}" type="presOf" srcId="{FCEAC71E-6E0F-47D8-8719-3B9B1FBBF9DA}" destId="{C32DF3DF-C5F8-4C94-BABB-367ACC677803}" srcOrd="0" destOrd="1" presId="urn:microsoft.com/office/officeart/2005/8/layout/process1"/>
    <dgm:cxn modelId="{28A9148E-6237-4A6C-B5DF-3904D2B8CD6A}" type="presOf" srcId="{ED95C13C-BD99-43C1-9D63-A1E8A0D35979}" destId="{38A889AE-377B-4DFA-92D9-C855A843DB20}" srcOrd="0" destOrd="0" presId="urn:microsoft.com/office/officeart/2005/8/layout/process1"/>
    <dgm:cxn modelId="{7419B7A1-0567-42A6-8240-DCC85B21FBCB}" srcId="{C8FF2B18-8D94-47C2-8A22-11E418ED9DF1}" destId="{3769F09E-A8AA-4D60-8D5C-08F4E420E813}" srcOrd="1" destOrd="0" parTransId="{502B834E-EF1B-4ABF-B20B-962C847CBBE4}" sibTransId="{1009675D-5DCC-4F79-B949-25875DC6860C}"/>
    <dgm:cxn modelId="{1D910DA2-410C-47F3-8E1D-9C8EC6207B9C}" srcId="{C8FF2B18-8D94-47C2-8A22-11E418ED9DF1}" destId="{B990714E-662A-4080-B0EB-77E24DDF8C2A}" srcOrd="0" destOrd="0" parTransId="{3361B5F8-E534-4021-8743-C5C18443BA26}" sibTransId="{429A465B-2FAE-46C9-ABF6-75FCBA6C6724}"/>
    <dgm:cxn modelId="{063BC3A3-7D3A-424D-B53F-D6A6AAB2259A}" type="presOf" srcId="{EF6E55BD-A52B-4BF2-AE30-D32E9D254150}" destId="{C32DF3DF-C5F8-4C94-BABB-367ACC677803}" srcOrd="0" destOrd="0" presId="urn:microsoft.com/office/officeart/2005/8/layout/process1"/>
    <dgm:cxn modelId="{58C2F6BD-1CFC-4CB1-A703-2C71C95C8423}" srcId="{EF6E55BD-A52B-4BF2-AE30-D32E9D254150}" destId="{302C3839-F448-4E0D-B73F-3982A1342349}" srcOrd="1" destOrd="0" parTransId="{36513DC0-4780-47A1-BE06-A84B369A0678}" sibTransId="{47D6E37B-2280-47F5-A399-F004CE1B527B}"/>
    <dgm:cxn modelId="{9D3011BE-FD26-4C81-9D2A-5310BA7B3380}" type="presOf" srcId="{32B2D5CF-A526-4682-89D8-62D2EF5F9BDA}" destId="{B4AB587E-D5A2-4399-B22B-CCA684EFD82E}" srcOrd="1" destOrd="0" presId="urn:microsoft.com/office/officeart/2005/8/layout/process1"/>
    <dgm:cxn modelId="{20E833C3-6D6E-47DE-B94D-A8B397595AD6}" type="presOf" srcId="{C2A96D8D-7B3A-4A75-B7AC-83FC5EACD350}" destId="{F3C46F63-38D9-41A8-9FBE-90860C35326F}" srcOrd="0" destOrd="3" presId="urn:microsoft.com/office/officeart/2005/8/layout/process1"/>
    <dgm:cxn modelId="{CB5AB6DF-F4FD-483A-92A5-13D27346F46F}" type="presOf" srcId="{A55F745D-54DF-42D6-A169-7AE14B7E3EA5}" destId="{C32DF3DF-C5F8-4C94-BABB-367ACC677803}" srcOrd="0" destOrd="3" presId="urn:microsoft.com/office/officeart/2005/8/layout/process1"/>
    <dgm:cxn modelId="{AA75B0E5-0F66-4040-B888-1E6D4D542597}" srcId="{395130E8-62E2-447D-A949-8421B93D4479}" destId="{EF6E55BD-A52B-4BF2-AE30-D32E9D254150}" srcOrd="0" destOrd="0" parTransId="{E9D1F263-550C-4534-839E-647A54D47325}" sibTransId="{32B2D5CF-A526-4682-89D8-62D2EF5F9BDA}"/>
    <dgm:cxn modelId="{D2F708E7-E81F-4D84-B4D7-DDCC5BCE33B4}" srcId="{EF6E55BD-A52B-4BF2-AE30-D32E9D254150}" destId="{A55F745D-54DF-42D6-A169-7AE14B7E3EA5}" srcOrd="2" destOrd="0" parTransId="{B7F4323E-43AA-42F9-BFC4-222B9404D407}" sibTransId="{D9695C93-1C9A-4CD2-8863-E79CCE617F97}"/>
    <dgm:cxn modelId="{F77645E9-141A-4AC0-B496-AB8F3F1276AA}" srcId="{C8FF2B18-8D94-47C2-8A22-11E418ED9DF1}" destId="{C2A96D8D-7B3A-4A75-B7AC-83FC5EACD350}" srcOrd="2" destOrd="0" parTransId="{B44F1F1D-AA5F-4598-85DA-7EA1B7F391F7}" sibTransId="{3EB42383-2119-4B84-BF0B-6BAB314EE497}"/>
    <dgm:cxn modelId="{DC7286F1-8187-4AFB-85EA-55B0791DE49A}" type="presOf" srcId="{E55DDC50-3940-4CC7-BD40-B4D490515B3B}" destId="{8D7B027A-D124-450B-B9E2-77EC3738A3FB}" srcOrd="1" destOrd="0" presId="urn:microsoft.com/office/officeart/2005/8/layout/process1"/>
    <dgm:cxn modelId="{F2BB88F9-D205-4A92-90E1-414D69CA7785}" srcId="{EF6E55BD-A52B-4BF2-AE30-D32E9D254150}" destId="{FCEAC71E-6E0F-47D8-8719-3B9B1FBBF9DA}" srcOrd="0" destOrd="0" parTransId="{637E8BD2-8174-424D-A0F7-E16B38C36799}" sibTransId="{3CF9236A-884C-490B-B1BE-B81006160DD5}"/>
    <dgm:cxn modelId="{065F3A37-8A07-4E36-9DA0-F8CFC851F516}" type="presParOf" srcId="{FD5D274B-67A3-4325-8968-9195D75C12F6}" destId="{C32DF3DF-C5F8-4C94-BABB-367ACC677803}" srcOrd="0" destOrd="0" presId="urn:microsoft.com/office/officeart/2005/8/layout/process1"/>
    <dgm:cxn modelId="{95E060FB-DB91-4381-9A27-B48C7EF3E173}" type="presParOf" srcId="{FD5D274B-67A3-4325-8968-9195D75C12F6}" destId="{7CA9AA5B-7E4F-48B9-B305-C5169DEC572F}" srcOrd="1" destOrd="0" presId="urn:microsoft.com/office/officeart/2005/8/layout/process1"/>
    <dgm:cxn modelId="{8DC5E150-2A2D-41F3-AB7E-8F676DA04C7B}" type="presParOf" srcId="{7CA9AA5B-7E4F-48B9-B305-C5169DEC572F}" destId="{B4AB587E-D5A2-4399-B22B-CCA684EFD82E}" srcOrd="0" destOrd="0" presId="urn:microsoft.com/office/officeart/2005/8/layout/process1"/>
    <dgm:cxn modelId="{81959EC2-AB70-41DD-8887-0D8B7BB4C57F}" type="presParOf" srcId="{FD5D274B-67A3-4325-8968-9195D75C12F6}" destId="{F3C46F63-38D9-41A8-9FBE-90860C35326F}" srcOrd="2" destOrd="0" presId="urn:microsoft.com/office/officeart/2005/8/layout/process1"/>
    <dgm:cxn modelId="{442D5BA1-8B99-462E-987B-D049526CAD49}" type="presParOf" srcId="{FD5D274B-67A3-4325-8968-9195D75C12F6}" destId="{FB61F5CC-2DB9-41EF-A6C0-1A1424A8CAFE}" srcOrd="3" destOrd="0" presId="urn:microsoft.com/office/officeart/2005/8/layout/process1"/>
    <dgm:cxn modelId="{E7670F61-877A-4AC2-9331-53EBBCDFBDFF}" type="presParOf" srcId="{FB61F5CC-2DB9-41EF-A6C0-1A1424A8CAFE}" destId="{8D7B027A-D124-450B-B9E2-77EC3738A3FB}" srcOrd="0" destOrd="0" presId="urn:microsoft.com/office/officeart/2005/8/layout/process1"/>
    <dgm:cxn modelId="{C194C880-F7BA-4B0C-AD2C-409C915F0D3B}" type="presParOf" srcId="{FD5D274B-67A3-4325-8968-9195D75C12F6}" destId="{38A889AE-377B-4DFA-92D9-C855A843DB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95130E8-62E2-447D-A949-8421B93D4479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</dgm:pt>
    <dgm:pt modelId="{EF6E55BD-A52B-4BF2-AE30-D32E9D254150}">
      <dgm:prSet phldrT="[Texte]" custT="1"/>
      <dgm:spPr/>
      <dgm:t>
        <a:bodyPr/>
        <a:lstStyle/>
        <a:p>
          <a:r>
            <a:rPr lang="fr-FR" sz="1200" b="1" u="sng" dirty="0"/>
            <a:t>I : Présentation du simulateur</a:t>
          </a:r>
        </a:p>
      </dgm:t>
    </dgm:pt>
    <dgm:pt modelId="{E9D1F263-550C-4534-839E-647A54D47325}" type="parTrans" cxnId="{AA75B0E5-0F66-4040-B888-1E6D4D542597}">
      <dgm:prSet/>
      <dgm:spPr/>
      <dgm:t>
        <a:bodyPr/>
        <a:lstStyle/>
        <a:p>
          <a:endParaRPr lang="fr-FR"/>
        </a:p>
      </dgm:t>
    </dgm:pt>
    <dgm:pt modelId="{32B2D5CF-A526-4682-89D8-62D2EF5F9BDA}" type="sibTrans" cxnId="{AA75B0E5-0F66-4040-B888-1E6D4D542597}">
      <dgm:prSet/>
      <dgm:spPr/>
      <dgm:t>
        <a:bodyPr/>
        <a:lstStyle/>
        <a:p>
          <a:endParaRPr lang="fr-FR"/>
        </a:p>
      </dgm:t>
    </dgm:pt>
    <dgm:pt modelId="{C8FF2B18-8D94-47C2-8A22-11E418ED9DF1}">
      <dgm:prSet phldrT="[Texte]"/>
      <dgm:spPr/>
      <dgm:t>
        <a:bodyPr/>
        <a:lstStyle/>
        <a:p>
          <a:r>
            <a:rPr lang="fr-FR" sz="1200" dirty="0"/>
            <a:t>II : Méthodes de cartographies</a:t>
          </a:r>
        </a:p>
      </dgm:t>
    </dgm:pt>
    <dgm:pt modelId="{D707A8CB-A94C-4AC7-846E-94648E28B7A6}" type="parTrans" cxnId="{0320AD3E-E243-4AAE-8F65-E16F57DF5BB5}">
      <dgm:prSet/>
      <dgm:spPr/>
      <dgm:t>
        <a:bodyPr/>
        <a:lstStyle/>
        <a:p>
          <a:endParaRPr lang="fr-FR"/>
        </a:p>
      </dgm:t>
    </dgm:pt>
    <dgm:pt modelId="{E55DDC50-3940-4CC7-BD40-B4D490515B3B}" type="sibTrans" cxnId="{0320AD3E-E243-4AAE-8F65-E16F57DF5BB5}">
      <dgm:prSet/>
      <dgm:spPr/>
      <dgm:t>
        <a:bodyPr/>
        <a:lstStyle/>
        <a:p>
          <a:endParaRPr lang="fr-FR"/>
        </a:p>
      </dgm:t>
    </dgm:pt>
    <dgm:pt modelId="{ED95C13C-BD99-43C1-9D63-A1E8A0D35979}">
      <dgm:prSet phldrT="[Texte]" custT="1"/>
      <dgm:spPr/>
      <dgm:t>
        <a:bodyPr/>
        <a:lstStyle/>
        <a:p>
          <a:r>
            <a:rPr lang="fr-FR" sz="1200" dirty="0"/>
            <a:t>III Applications</a:t>
          </a:r>
        </a:p>
      </dgm:t>
    </dgm:pt>
    <dgm:pt modelId="{CE16F0C2-2AED-4E05-AB49-74A988F2DCC9}" type="parTrans" cxnId="{A24C2447-3B25-4726-85B4-7C0B2FE1C3B4}">
      <dgm:prSet/>
      <dgm:spPr/>
      <dgm:t>
        <a:bodyPr/>
        <a:lstStyle/>
        <a:p>
          <a:endParaRPr lang="fr-FR"/>
        </a:p>
      </dgm:t>
    </dgm:pt>
    <dgm:pt modelId="{8D50AC42-D0CB-4BC5-95E3-26861FD5C5F8}" type="sibTrans" cxnId="{A24C2447-3B25-4726-85B4-7C0B2FE1C3B4}">
      <dgm:prSet/>
      <dgm:spPr/>
      <dgm:t>
        <a:bodyPr/>
        <a:lstStyle/>
        <a:p>
          <a:endParaRPr lang="fr-FR"/>
        </a:p>
      </dgm:t>
    </dgm:pt>
    <dgm:pt modelId="{B990714E-662A-4080-B0EB-77E24DDF8C2A}">
      <dgm:prSet phldrT="[Texte]" custT="1"/>
      <dgm:spPr/>
      <dgm:t>
        <a:bodyPr/>
        <a:lstStyle/>
        <a:p>
          <a:r>
            <a:rPr lang="fr-FR" sz="1100" dirty="0"/>
            <a:t>Cartes d’occupations</a:t>
          </a:r>
        </a:p>
      </dgm:t>
    </dgm:pt>
    <dgm:pt modelId="{3361B5F8-E534-4021-8743-C5C18443BA26}" type="parTrans" cxnId="{1D910DA2-410C-47F3-8E1D-9C8EC6207B9C}">
      <dgm:prSet/>
      <dgm:spPr/>
      <dgm:t>
        <a:bodyPr/>
        <a:lstStyle/>
        <a:p>
          <a:endParaRPr lang="fr-FR"/>
        </a:p>
      </dgm:t>
    </dgm:pt>
    <dgm:pt modelId="{429A465B-2FAE-46C9-ABF6-75FCBA6C6724}" type="sibTrans" cxnId="{1D910DA2-410C-47F3-8E1D-9C8EC6207B9C}">
      <dgm:prSet/>
      <dgm:spPr/>
      <dgm:t>
        <a:bodyPr/>
        <a:lstStyle/>
        <a:p>
          <a:endParaRPr lang="fr-FR"/>
        </a:p>
      </dgm:t>
    </dgm:pt>
    <dgm:pt modelId="{3769F09E-A8AA-4D60-8D5C-08F4E420E813}">
      <dgm:prSet phldrT="[Texte]" custT="1"/>
      <dgm:spPr/>
      <dgm:t>
        <a:bodyPr/>
        <a:lstStyle/>
        <a:p>
          <a:r>
            <a:rPr lang="fr-FR" sz="1100" dirty="0"/>
            <a:t>Cartes de profondeur</a:t>
          </a:r>
        </a:p>
      </dgm:t>
    </dgm:pt>
    <dgm:pt modelId="{502B834E-EF1B-4ABF-B20B-962C847CBBE4}" type="parTrans" cxnId="{7419B7A1-0567-42A6-8240-DCC85B21FBCB}">
      <dgm:prSet/>
      <dgm:spPr/>
      <dgm:t>
        <a:bodyPr/>
        <a:lstStyle/>
        <a:p>
          <a:endParaRPr lang="fr-FR"/>
        </a:p>
      </dgm:t>
    </dgm:pt>
    <dgm:pt modelId="{1009675D-5DCC-4F79-B949-25875DC6860C}" type="sibTrans" cxnId="{7419B7A1-0567-42A6-8240-DCC85B21FBCB}">
      <dgm:prSet/>
      <dgm:spPr/>
      <dgm:t>
        <a:bodyPr/>
        <a:lstStyle/>
        <a:p>
          <a:endParaRPr lang="fr-FR"/>
        </a:p>
      </dgm:t>
    </dgm:pt>
    <dgm:pt modelId="{C2A96D8D-7B3A-4A75-B7AC-83FC5EACD350}">
      <dgm:prSet phldrT="[Texte]" custT="1"/>
      <dgm:spPr/>
      <dgm:t>
        <a:bodyPr/>
        <a:lstStyle/>
        <a:p>
          <a:r>
            <a:rPr lang="fr-FR" sz="1100" dirty="0"/>
            <a:t>Autres</a:t>
          </a:r>
        </a:p>
      </dgm:t>
    </dgm:pt>
    <dgm:pt modelId="{B44F1F1D-AA5F-4598-85DA-7EA1B7F391F7}" type="parTrans" cxnId="{F77645E9-141A-4AC0-B496-AB8F3F1276AA}">
      <dgm:prSet/>
      <dgm:spPr/>
      <dgm:t>
        <a:bodyPr/>
        <a:lstStyle/>
        <a:p>
          <a:endParaRPr lang="fr-FR"/>
        </a:p>
      </dgm:t>
    </dgm:pt>
    <dgm:pt modelId="{3EB42383-2119-4B84-BF0B-6BAB314EE497}" type="sibTrans" cxnId="{F77645E9-141A-4AC0-B496-AB8F3F1276AA}">
      <dgm:prSet/>
      <dgm:spPr/>
      <dgm:t>
        <a:bodyPr/>
        <a:lstStyle/>
        <a:p>
          <a:endParaRPr lang="fr-FR"/>
        </a:p>
      </dgm:t>
    </dgm:pt>
    <dgm:pt modelId="{0921F361-F8DA-411D-A08C-8B339F946246}">
      <dgm:prSet phldrT="[Texte]" custT="1"/>
      <dgm:spPr/>
      <dgm:t>
        <a:bodyPr/>
        <a:lstStyle/>
        <a:p>
          <a:r>
            <a:rPr lang="fr-FR" sz="1100" b="0" dirty="0"/>
            <a:t>Enjeux des recherches</a:t>
          </a:r>
        </a:p>
      </dgm:t>
    </dgm:pt>
    <dgm:pt modelId="{AFC592B2-4FA1-4DF9-B958-B10260459FE0}" type="parTrans" cxnId="{722D8567-BDD6-482C-9FD1-BC3F667D5EF1}">
      <dgm:prSet/>
      <dgm:spPr/>
      <dgm:t>
        <a:bodyPr/>
        <a:lstStyle/>
        <a:p>
          <a:endParaRPr lang="fr-FR"/>
        </a:p>
      </dgm:t>
    </dgm:pt>
    <dgm:pt modelId="{54D7B1B0-E9D9-4559-8579-1F291508F6B2}" type="sibTrans" cxnId="{722D8567-BDD6-482C-9FD1-BC3F667D5EF1}">
      <dgm:prSet/>
      <dgm:spPr/>
      <dgm:t>
        <a:bodyPr/>
        <a:lstStyle/>
        <a:p>
          <a:endParaRPr lang="fr-FR"/>
        </a:p>
      </dgm:t>
    </dgm:pt>
    <dgm:pt modelId="{FCEAC71E-6E0F-47D8-8719-3B9B1FBBF9DA}">
      <dgm:prSet phldrT="[Texte]" custT="1"/>
      <dgm:spPr/>
      <dgm:t>
        <a:bodyPr/>
        <a:lstStyle/>
        <a:p>
          <a:r>
            <a:rPr lang="fr-FR" sz="1100" b="0" dirty="0" err="1">
              <a:effectLst/>
            </a:rPr>
            <a:t>Unity</a:t>
          </a:r>
          <a:endParaRPr lang="fr-FR" sz="1100" b="0" u="sng" dirty="0">
            <a:effectLst/>
          </a:endParaRPr>
        </a:p>
      </dgm:t>
    </dgm:pt>
    <dgm:pt modelId="{637E8BD2-8174-424D-A0F7-E16B38C36799}" type="parTrans" cxnId="{F2BB88F9-D205-4A92-90E1-414D69CA7785}">
      <dgm:prSet/>
      <dgm:spPr/>
      <dgm:t>
        <a:bodyPr/>
        <a:lstStyle/>
        <a:p>
          <a:endParaRPr lang="fr-FR"/>
        </a:p>
      </dgm:t>
    </dgm:pt>
    <dgm:pt modelId="{3CF9236A-884C-490B-B1BE-B81006160DD5}" type="sibTrans" cxnId="{F2BB88F9-D205-4A92-90E1-414D69CA7785}">
      <dgm:prSet/>
      <dgm:spPr/>
      <dgm:t>
        <a:bodyPr/>
        <a:lstStyle/>
        <a:p>
          <a:endParaRPr lang="fr-FR"/>
        </a:p>
      </dgm:t>
    </dgm:pt>
    <dgm:pt modelId="{302C3839-F448-4E0D-B73F-3982A1342349}">
      <dgm:prSet phldrT="[Texte]" custT="1"/>
      <dgm:spPr/>
      <dgm:t>
        <a:bodyPr/>
        <a:lstStyle/>
        <a:p>
          <a:r>
            <a:rPr lang="fr-FR" sz="1100" b="0" dirty="0">
              <a:effectLst/>
            </a:rPr>
            <a:t>Implémentations</a:t>
          </a:r>
          <a:endParaRPr lang="fr-FR" sz="1100" b="0" u="sng" dirty="0">
            <a:effectLst/>
          </a:endParaRPr>
        </a:p>
      </dgm:t>
    </dgm:pt>
    <dgm:pt modelId="{36513DC0-4780-47A1-BE06-A84B369A0678}" type="parTrans" cxnId="{58C2F6BD-1CFC-4CB1-A703-2C71C95C8423}">
      <dgm:prSet/>
      <dgm:spPr/>
      <dgm:t>
        <a:bodyPr/>
        <a:lstStyle/>
        <a:p>
          <a:endParaRPr lang="fr-FR"/>
        </a:p>
      </dgm:t>
    </dgm:pt>
    <dgm:pt modelId="{47D6E37B-2280-47F5-A399-F004CE1B527B}" type="sibTrans" cxnId="{58C2F6BD-1CFC-4CB1-A703-2C71C95C8423}">
      <dgm:prSet/>
      <dgm:spPr/>
      <dgm:t>
        <a:bodyPr/>
        <a:lstStyle/>
        <a:p>
          <a:endParaRPr lang="fr-FR"/>
        </a:p>
      </dgm:t>
    </dgm:pt>
    <dgm:pt modelId="{A55F745D-54DF-42D6-A169-7AE14B7E3EA5}">
      <dgm:prSet phldrT="[Texte]" custT="1"/>
      <dgm:spPr/>
      <dgm:t>
        <a:bodyPr/>
        <a:lstStyle/>
        <a:p>
          <a:r>
            <a:rPr lang="fr-FR" sz="1100" b="1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Classe Lidar</a:t>
          </a:r>
        </a:p>
      </dgm:t>
    </dgm:pt>
    <dgm:pt modelId="{B7F4323E-43AA-42F9-BFC4-222B9404D407}" type="parTrans" cxnId="{D2F708E7-E81F-4D84-B4D7-DDCC5BCE33B4}">
      <dgm:prSet/>
      <dgm:spPr/>
      <dgm:t>
        <a:bodyPr/>
        <a:lstStyle/>
        <a:p>
          <a:endParaRPr lang="fr-FR"/>
        </a:p>
      </dgm:t>
    </dgm:pt>
    <dgm:pt modelId="{D9695C93-1C9A-4CD2-8863-E79CCE617F97}" type="sibTrans" cxnId="{D2F708E7-E81F-4D84-B4D7-DDCC5BCE33B4}">
      <dgm:prSet/>
      <dgm:spPr/>
      <dgm:t>
        <a:bodyPr/>
        <a:lstStyle/>
        <a:p>
          <a:endParaRPr lang="fr-FR"/>
        </a:p>
      </dgm:t>
    </dgm:pt>
    <dgm:pt modelId="{FD5D274B-67A3-4325-8968-9195D75C12F6}" type="pres">
      <dgm:prSet presAssocID="{395130E8-62E2-447D-A949-8421B93D4479}" presName="Name0" presStyleCnt="0">
        <dgm:presLayoutVars>
          <dgm:dir/>
          <dgm:resizeHandles val="exact"/>
        </dgm:presLayoutVars>
      </dgm:prSet>
      <dgm:spPr/>
    </dgm:pt>
    <dgm:pt modelId="{C32DF3DF-C5F8-4C94-BABB-367ACC677803}" type="pres">
      <dgm:prSet presAssocID="{EF6E55BD-A52B-4BF2-AE30-D32E9D254150}" presName="node" presStyleLbl="node1" presStyleIdx="0" presStyleCnt="3">
        <dgm:presLayoutVars>
          <dgm:bulletEnabled val="1"/>
        </dgm:presLayoutVars>
      </dgm:prSet>
      <dgm:spPr/>
    </dgm:pt>
    <dgm:pt modelId="{7CA9AA5B-7E4F-48B9-B305-C5169DEC572F}" type="pres">
      <dgm:prSet presAssocID="{32B2D5CF-A526-4682-89D8-62D2EF5F9BDA}" presName="sibTrans" presStyleLbl="sibTrans2D1" presStyleIdx="0" presStyleCnt="2"/>
      <dgm:spPr/>
    </dgm:pt>
    <dgm:pt modelId="{B4AB587E-D5A2-4399-B22B-CCA684EFD82E}" type="pres">
      <dgm:prSet presAssocID="{32B2D5CF-A526-4682-89D8-62D2EF5F9BDA}" presName="connectorText" presStyleLbl="sibTrans2D1" presStyleIdx="0" presStyleCnt="2"/>
      <dgm:spPr/>
    </dgm:pt>
    <dgm:pt modelId="{F3C46F63-38D9-41A8-9FBE-90860C35326F}" type="pres">
      <dgm:prSet presAssocID="{C8FF2B18-8D94-47C2-8A22-11E418ED9DF1}" presName="node" presStyleLbl="node1" presStyleIdx="1" presStyleCnt="3">
        <dgm:presLayoutVars>
          <dgm:bulletEnabled val="1"/>
        </dgm:presLayoutVars>
      </dgm:prSet>
      <dgm:spPr/>
    </dgm:pt>
    <dgm:pt modelId="{FB61F5CC-2DB9-41EF-A6C0-1A1424A8CAFE}" type="pres">
      <dgm:prSet presAssocID="{E55DDC50-3940-4CC7-BD40-B4D490515B3B}" presName="sibTrans" presStyleLbl="sibTrans2D1" presStyleIdx="1" presStyleCnt="2"/>
      <dgm:spPr/>
    </dgm:pt>
    <dgm:pt modelId="{8D7B027A-D124-450B-B9E2-77EC3738A3FB}" type="pres">
      <dgm:prSet presAssocID="{E55DDC50-3940-4CC7-BD40-B4D490515B3B}" presName="connectorText" presStyleLbl="sibTrans2D1" presStyleIdx="1" presStyleCnt="2"/>
      <dgm:spPr/>
    </dgm:pt>
    <dgm:pt modelId="{38A889AE-377B-4DFA-92D9-C855A843DB20}" type="pres">
      <dgm:prSet presAssocID="{ED95C13C-BD99-43C1-9D63-A1E8A0D35979}" presName="node" presStyleLbl="node1" presStyleIdx="2" presStyleCnt="3">
        <dgm:presLayoutVars>
          <dgm:bulletEnabled val="1"/>
        </dgm:presLayoutVars>
      </dgm:prSet>
      <dgm:spPr/>
    </dgm:pt>
  </dgm:ptLst>
  <dgm:cxnLst>
    <dgm:cxn modelId="{955BA110-7180-4ABF-9734-5405F46D1542}" type="presOf" srcId="{3769F09E-A8AA-4D60-8D5C-08F4E420E813}" destId="{F3C46F63-38D9-41A8-9FBE-90860C35326F}" srcOrd="0" destOrd="2" presId="urn:microsoft.com/office/officeart/2005/8/layout/process1"/>
    <dgm:cxn modelId="{9E2C251C-54B5-4492-8246-FC2DDBD7FEE2}" type="presOf" srcId="{302C3839-F448-4E0D-B73F-3982A1342349}" destId="{C32DF3DF-C5F8-4C94-BABB-367ACC677803}" srcOrd="0" destOrd="2" presId="urn:microsoft.com/office/officeart/2005/8/layout/process1"/>
    <dgm:cxn modelId="{FC545830-9CBE-4878-AF77-4F2C07D7A4FD}" type="presOf" srcId="{B990714E-662A-4080-B0EB-77E24DDF8C2A}" destId="{F3C46F63-38D9-41A8-9FBE-90860C35326F}" srcOrd="0" destOrd="1" presId="urn:microsoft.com/office/officeart/2005/8/layout/process1"/>
    <dgm:cxn modelId="{0320AD3E-E243-4AAE-8F65-E16F57DF5BB5}" srcId="{395130E8-62E2-447D-A949-8421B93D4479}" destId="{C8FF2B18-8D94-47C2-8A22-11E418ED9DF1}" srcOrd="1" destOrd="0" parTransId="{D707A8CB-A94C-4AC7-846E-94648E28B7A6}" sibTransId="{E55DDC50-3940-4CC7-BD40-B4D490515B3B}"/>
    <dgm:cxn modelId="{A33F9A41-8B7B-4D69-B3A0-A49F8342E7D5}" type="presOf" srcId="{32B2D5CF-A526-4682-89D8-62D2EF5F9BDA}" destId="{7CA9AA5B-7E4F-48B9-B305-C5169DEC572F}" srcOrd="0" destOrd="0" presId="urn:microsoft.com/office/officeart/2005/8/layout/process1"/>
    <dgm:cxn modelId="{A24C2447-3B25-4726-85B4-7C0B2FE1C3B4}" srcId="{395130E8-62E2-447D-A949-8421B93D4479}" destId="{ED95C13C-BD99-43C1-9D63-A1E8A0D35979}" srcOrd="2" destOrd="0" parTransId="{CE16F0C2-2AED-4E05-AB49-74A988F2DCC9}" sibTransId="{8D50AC42-D0CB-4BC5-95E3-26861FD5C5F8}"/>
    <dgm:cxn modelId="{722D8567-BDD6-482C-9FD1-BC3F667D5EF1}" srcId="{ED95C13C-BD99-43C1-9D63-A1E8A0D35979}" destId="{0921F361-F8DA-411D-A08C-8B339F946246}" srcOrd="0" destOrd="0" parTransId="{AFC592B2-4FA1-4DF9-B958-B10260459FE0}" sibTransId="{54D7B1B0-E9D9-4559-8579-1F291508F6B2}"/>
    <dgm:cxn modelId="{763B436F-F444-4DE4-90B0-3B7C6A98E1F2}" type="presOf" srcId="{C8FF2B18-8D94-47C2-8A22-11E418ED9DF1}" destId="{F3C46F63-38D9-41A8-9FBE-90860C35326F}" srcOrd="0" destOrd="0" presId="urn:microsoft.com/office/officeart/2005/8/layout/process1"/>
    <dgm:cxn modelId="{2E2C574F-0F4A-4398-8A4F-15CD29A39614}" type="presOf" srcId="{0921F361-F8DA-411D-A08C-8B339F946246}" destId="{38A889AE-377B-4DFA-92D9-C855A843DB20}" srcOrd="0" destOrd="1" presId="urn:microsoft.com/office/officeart/2005/8/layout/process1"/>
    <dgm:cxn modelId="{88FCB872-0480-4860-9540-4E53CFC0EE87}" type="presOf" srcId="{E55DDC50-3940-4CC7-BD40-B4D490515B3B}" destId="{FB61F5CC-2DB9-41EF-A6C0-1A1424A8CAFE}" srcOrd="0" destOrd="0" presId="urn:microsoft.com/office/officeart/2005/8/layout/process1"/>
    <dgm:cxn modelId="{4DE0FB7A-4877-48A2-93B9-5F5506C656E4}" type="presOf" srcId="{395130E8-62E2-447D-A949-8421B93D4479}" destId="{FD5D274B-67A3-4325-8968-9195D75C12F6}" srcOrd="0" destOrd="0" presId="urn:microsoft.com/office/officeart/2005/8/layout/process1"/>
    <dgm:cxn modelId="{9B2AA087-650F-4337-8728-BCFC3AF9C8B1}" type="presOf" srcId="{FCEAC71E-6E0F-47D8-8719-3B9B1FBBF9DA}" destId="{C32DF3DF-C5F8-4C94-BABB-367ACC677803}" srcOrd="0" destOrd="1" presId="urn:microsoft.com/office/officeart/2005/8/layout/process1"/>
    <dgm:cxn modelId="{28A9148E-6237-4A6C-B5DF-3904D2B8CD6A}" type="presOf" srcId="{ED95C13C-BD99-43C1-9D63-A1E8A0D35979}" destId="{38A889AE-377B-4DFA-92D9-C855A843DB20}" srcOrd="0" destOrd="0" presId="urn:microsoft.com/office/officeart/2005/8/layout/process1"/>
    <dgm:cxn modelId="{7419B7A1-0567-42A6-8240-DCC85B21FBCB}" srcId="{C8FF2B18-8D94-47C2-8A22-11E418ED9DF1}" destId="{3769F09E-A8AA-4D60-8D5C-08F4E420E813}" srcOrd="1" destOrd="0" parTransId="{502B834E-EF1B-4ABF-B20B-962C847CBBE4}" sibTransId="{1009675D-5DCC-4F79-B949-25875DC6860C}"/>
    <dgm:cxn modelId="{1D910DA2-410C-47F3-8E1D-9C8EC6207B9C}" srcId="{C8FF2B18-8D94-47C2-8A22-11E418ED9DF1}" destId="{B990714E-662A-4080-B0EB-77E24DDF8C2A}" srcOrd="0" destOrd="0" parTransId="{3361B5F8-E534-4021-8743-C5C18443BA26}" sibTransId="{429A465B-2FAE-46C9-ABF6-75FCBA6C6724}"/>
    <dgm:cxn modelId="{063BC3A3-7D3A-424D-B53F-D6A6AAB2259A}" type="presOf" srcId="{EF6E55BD-A52B-4BF2-AE30-D32E9D254150}" destId="{C32DF3DF-C5F8-4C94-BABB-367ACC677803}" srcOrd="0" destOrd="0" presId="urn:microsoft.com/office/officeart/2005/8/layout/process1"/>
    <dgm:cxn modelId="{58C2F6BD-1CFC-4CB1-A703-2C71C95C8423}" srcId="{EF6E55BD-A52B-4BF2-AE30-D32E9D254150}" destId="{302C3839-F448-4E0D-B73F-3982A1342349}" srcOrd="1" destOrd="0" parTransId="{36513DC0-4780-47A1-BE06-A84B369A0678}" sibTransId="{47D6E37B-2280-47F5-A399-F004CE1B527B}"/>
    <dgm:cxn modelId="{9D3011BE-FD26-4C81-9D2A-5310BA7B3380}" type="presOf" srcId="{32B2D5CF-A526-4682-89D8-62D2EF5F9BDA}" destId="{B4AB587E-D5A2-4399-B22B-CCA684EFD82E}" srcOrd="1" destOrd="0" presId="urn:microsoft.com/office/officeart/2005/8/layout/process1"/>
    <dgm:cxn modelId="{20E833C3-6D6E-47DE-B94D-A8B397595AD6}" type="presOf" srcId="{C2A96D8D-7B3A-4A75-B7AC-83FC5EACD350}" destId="{F3C46F63-38D9-41A8-9FBE-90860C35326F}" srcOrd="0" destOrd="3" presId="urn:microsoft.com/office/officeart/2005/8/layout/process1"/>
    <dgm:cxn modelId="{CB5AB6DF-F4FD-483A-92A5-13D27346F46F}" type="presOf" srcId="{A55F745D-54DF-42D6-A169-7AE14B7E3EA5}" destId="{C32DF3DF-C5F8-4C94-BABB-367ACC677803}" srcOrd="0" destOrd="3" presId="urn:microsoft.com/office/officeart/2005/8/layout/process1"/>
    <dgm:cxn modelId="{AA75B0E5-0F66-4040-B888-1E6D4D542597}" srcId="{395130E8-62E2-447D-A949-8421B93D4479}" destId="{EF6E55BD-A52B-4BF2-AE30-D32E9D254150}" srcOrd="0" destOrd="0" parTransId="{E9D1F263-550C-4534-839E-647A54D47325}" sibTransId="{32B2D5CF-A526-4682-89D8-62D2EF5F9BDA}"/>
    <dgm:cxn modelId="{D2F708E7-E81F-4D84-B4D7-DDCC5BCE33B4}" srcId="{EF6E55BD-A52B-4BF2-AE30-D32E9D254150}" destId="{A55F745D-54DF-42D6-A169-7AE14B7E3EA5}" srcOrd="2" destOrd="0" parTransId="{B7F4323E-43AA-42F9-BFC4-222B9404D407}" sibTransId="{D9695C93-1C9A-4CD2-8863-E79CCE617F97}"/>
    <dgm:cxn modelId="{F77645E9-141A-4AC0-B496-AB8F3F1276AA}" srcId="{C8FF2B18-8D94-47C2-8A22-11E418ED9DF1}" destId="{C2A96D8D-7B3A-4A75-B7AC-83FC5EACD350}" srcOrd="2" destOrd="0" parTransId="{B44F1F1D-AA5F-4598-85DA-7EA1B7F391F7}" sibTransId="{3EB42383-2119-4B84-BF0B-6BAB314EE497}"/>
    <dgm:cxn modelId="{DC7286F1-8187-4AFB-85EA-55B0791DE49A}" type="presOf" srcId="{E55DDC50-3940-4CC7-BD40-B4D490515B3B}" destId="{8D7B027A-D124-450B-B9E2-77EC3738A3FB}" srcOrd="1" destOrd="0" presId="urn:microsoft.com/office/officeart/2005/8/layout/process1"/>
    <dgm:cxn modelId="{F2BB88F9-D205-4A92-90E1-414D69CA7785}" srcId="{EF6E55BD-A52B-4BF2-AE30-D32E9D254150}" destId="{FCEAC71E-6E0F-47D8-8719-3B9B1FBBF9DA}" srcOrd="0" destOrd="0" parTransId="{637E8BD2-8174-424D-A0F7-E16B38C36799}" sibTransId="{3CF9236A-884C-490B-B1BE-B81006160DD5}"/>
    <dgm:cxn modelId="{065F3A37-8A07-4E36-9DA0-F8CFC851F516}" type="presParOf" srcId="{FD5D274B-67A3-4325-8968-9195D75C12F6}" destId="{C32DF3DF-C5F8-4C94-BABB-367ACC677803}" srcOrd="0" destOrd="0" presId="urn:microsoft.com/office/officeart/2005/8/layout/process1"/>
    <dgm:cxn modelId="{95E060FB-DB91-4381-9A27-B48C7EF3E173}" type="presParOf" srcId="{FD5D274B-67A3-4325-8968-9195D75C12F6}" destId="{7CA9AA5B-7E4F-48B9-B305-C5169DEC572F}" srcOrd="1" destOrd="0" presId="urn:microsoft.com/office/officeart/2005/8/layout/process1"/>
    <dgm:cxn modelId="{8DC5E150-2A2D-41F3-AB7E-8F676DA04C7B}" type="presParOf" srcId="{7CA9AA5B-7E4F-48B9-B305-C5169DEC572F}" destId="{B4AB587E-D5A2-4399-B22B-CCA684EFD82E}" srcOrd="0" destOrd="0" presId="urn:microsoft.com/office/officeart/2005/8/layout/process1"/>
    <dgm:cxn modelId="{81959EC2-AB70-41DD-8887-0D8B7BB4C57F}" type="presParOf" srcId="{FD5D274B-67A3-4325-8968-9195D75C12F6}" destId="{F3C46F63-38D9-41A8-9FBE-90860C35326F}" srcOrd="2" destOrd="0" presId="urn:microsoft.com/office/officeart/2005/8/layout/process1"/>
    <dgm:cxn modelId="{442D5BA1-8B99-462E-987B-D049526CAD49}" type="presParOf" srcId="{FD5D274B-67A3-4325-8968-9195D75C12F6}" destId="{FB61F5CC-2DB9-41EF-A6C0-1A1424A8CAFE}" srcOrd="3" destOrd="0" presId="urn:microsoft.com/office/officeart/2005/8/layout/process1"/>
    <dgm:cxn modelId="{E7670F61-877A-4AC2-9331-53EBBCDFBDFF}" type="presParOf" srcId="{FB61F5CC-2DB9-41EF-A6C0-1A1424A8CAFE}" destId="{8D7B027A-D124-450B-B9E2-77EC3738A3FB}" srcOrd="0" destOrd="0" presId="urn:microsoft.com/office/officeart/2005/8/layout/process1"/>
    <dgm:cxn modelId="{C194C880-F7BA-4B0C-AD2C-409C915F0D3B}" type="presParOf" srcId="{FD5D274B-67A3-4325-8968-9195D75C12F6}" destId="{38A889AE-377B-4DFA-92D9-C855A843DB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95130E8-62E2-447D-A949-8421B93D4479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</dgm:pt>
    <dgm:pt modelId="{EF6E55BD-A52B-4BF2-AE30-D32E9D254150}">
      <dgm:prSet phldrT="[Texte]" custT="1"/>
      <dgm:spPr/>
      <dgm:t>
        <a:bodyPr/>
        <a:lstStyle/>
        <a:p>
          <a:r>
            <a:rPr lang="fr-FR" sz="1200" b="1" u="sng" dirty="0"/>
            <a:t>I : Présentation du simulateur</a:t>
          </a:r>
        </a:p>
      </dgm:t>
    </dgm:pt>
    <dgm:pt modelId="{E9D1F263-550C-4534-839E-647A54D47325}" type="parTrans" cxnId="{AA75B0E5-0F66-4040-B888-1E6D4D542597}">
      <dgm:prSet/>
      <dgm:spPr/>
      <dgm:t>
        <a:bodyPr/>
        <a:lstStyle/>
        <a:p>
          <a:endParaRPr lang="fr-FR"/>
        </a:p>
      </dgm:t>
    </dgm:pt>
    <dgm:pt modelId="{32B2D5CF-A526-4682-89D8-62D2EF5F9BDA}" type="sibTrans" cxnId="{AA75B0E5-0F66-4040-B888-1E6D4D542597}">
      <dgm:prSet/>
      <dgm:spPr/>
      <dgm:t>
        <a:bodyPr/>
        <a:lstStyle/>
        <a:p>
          <a:endParaRPr lang="fr-FR"/>
        </a:p>
      </dgm:t>
    </dgm:pt>
    <dgm:pt modelId="{C8FF2B18-8D94-47C2-8A22-11E418ED9DF1}">
      <dgm:prSet phldrT="[Texte]"/>
      <dgm:spPr/>
      <dgm:t>
        <a:bodyPr/>
        <a:lstStyle/>
        <a:p>
          <a:r>
            <a:rPr lang="fr-FR" sz="1200" dirty="0"/>
            <a:t>II : Méthodes de cartographies</a:t>
          </a:r>
        </a:p>
      </dgm:t>
    </dgm:pt>
    <dgm:pt modelId="{D707A8CB-A94C-4AC7-846E-94648E28B7A6}" type="parTrans" cxnId="{0320AD3E-E243-4AAE-8F65-E16F57DF5BB5}">
      <dgm:prSet/>
      <dgm:spPr/>
      <dgm:t>
        <a:bodyPr/>
        <a:lstStyle/>
        <a:p>
          <a:endParaRPr lang="fr-FR"/>
        </a:p>
      </dgm:t>
    </dgm:pt>
    <dgm:pt modelId="{E55DDC50-3940-4CC7-BD40-B4D490515B3B}" type="sibTrans" cxnId="{0320AD3E-E243-4AAE-8F65-E16F57DF5BB5}">
      <dgm:prSet/>
      <dgm:spPr/>
      <dgm:t>
        <a:bodyPr/>
        <a:lstStyle/>
        <a:p>
          <a:endParaRPr lang="fr-FR"/>
        </a:p>
      </dgm:t>
    </dgm:pt>
    <dgm:pt modelId="{ED95C13C-BD99-43C1-9D63-A1E8A0D35979}">
      <dgm:prSet phldrT="[Texte]" custT="1"/>
      <dgm:spPr/>
      <dgm:t>
        <a:bodyPr/>
        <a:lstStyle/>
        <a:p>
          <a:r>
            <a:rPr lang="fr-FR" sz="1200" dirty="0"/>
            <a:t>III Applications</a:t>
          </a:r>
        </a:p>
      </dgm:t>
    </dgm:pt>
    <dgm:pt modelId="{CE16F0C2-2AED-4E05-AB49-74A988F2DCC9}" type="parTrans" cxnId="{A24C2447-3B25-4726-85B4-7C0B2FE1C3B4}">
      <dgm:prSet/>
      <dgm:spPr/>
      <dgm:t>
        <a:bodyPr/>
        <a:lstStyle/>
        <a:p>
          <a:endParaRPr lang="fr-FR"/>
        </a:p>
      </dgm:t>
    </dgm:pt>
    <dgm:pt modelId="{8D50AC42-D0CB-4BC5-95E3-26861FD5C5F8}" type="sibTrans" cxnId="{A24C2447-3B25-4726-85B4-7C0B2FE1C3B4}">
      <dgm:prSet/>
      <dgm:spPr/>
      <dgm:t>
        <a:bodyPr/>
        <a:lstStyle/>
        <a:p>
          <a:endParaRPr lang="fr-FR"/>
        </a:p>
      </dgm:t>
    </dgm:pt>
    <dgm:pt modelId="{B990714E-662A-4080-B0EB-77E24DDF8C2A}">
      <dgm:prSet phldrT="[Texte]" custT="1"/>
      <dgm:spPr/>
      <dgm:t>
        <a:bodyPr/>
        <a:lstStyle/>
        <a:p>
          <a:r>
            <a:rPr lang="fr-FR" sz="1100" dirty="0"/>
            <a:t>Cartes d’occupations</a:t>
          </a:r>
        </a:p>
      </dgm:t>
    </dgm:pt>
    <dgm:pt modelId="{3361B5F8-E534-4021-8743-C5C18443BA26}" type="parTrans" cxnId="{1D910DA2-410C-47F3-8E1D-9C8EC6207B9C}">
      <dgm:prSet/>
      <dgm:spPr/>
      <dgm:t>
        <a:bodyPr/>
        <a:lstStyle/>
        <a:p>
          <a:endParaRPr lang="fr-FR"/>
        </a:p>
      </dgm:t>
    </dgm:pt>
    <dgm:pt modelId="{429A465B-2FAE-46C9-ABF6-75FCBA6C6724}" type="sibTrans" cxnId="{1D910DA2-410C-47F3-8E1D-9C8EC6207B9C}">
      <dgm:prSet/>
      <dgm:spPr/>
      <dgm:t>
        <a:bodyPr/>
        <a:lstStyle/>
        <a:p>
          <a:endParaRPr lang="fr-FR"/>
        </a:p>
      </dgm:t>
    </dgm:pt>
    <dgm:pt modelId="{3769F09E-A8AA-4D60-8D5C-08F4E420E813}">
      <dgm:prSet phldrT="[Texte]" custT="1"/>
      <dgm:spPr/>
      <dgm:t>
        <a:bodyPr/>
        <a:lstStyle/>
        <a:p>
          <a:r>
            <a:rPr lang="fr-FR" sz="1100" dirty="0"/>
            <a:t>Cartes de profondeur</a:t>
          </a:r>
        </a:p>
      </dgm:t>
    </dgm:pt>
    <dgm:pt modelId="{502B834E-EF1B-4ABF-B20B-962C847CBBE4}" type="parTrans" cxnId="{7419B7A1-0567-42A6-8240-DCC85B21FBCB}">
      <dgm:prSet/>
      <dgm:spPr/>
      <dgm:t>
        <a:bodyPr/>
        <a:lstStyle/>
        <a:p>
          <a:endParaRPr lang="fr-FR"/>
        </a:p>
      </dgm:t>
    </dgm:pt>
    <dgm:pt modelId="{1009675D-5DCC-4F79-B949-25875DC6860C}" type="sibTrans" cxnId="{7419B7A1-0567-42A6-8240-DCC85B21FBCB}">
      <dgm:prSet/>
      <dgm:spPr/>
      <dgm:t>
        <a:bodyPr/>
        <a:lstStyle/>
        <a:p>
          <a:endParaRPr lang="fr-FR"/>
        </a:p>
      </dgm:t>
    </dgm:pt>
    <dgm:pt modelId="{C2A96D8D-7B3A-4A75-B7AC-83FC5EACD350}">
      <dgm:prSet phldrT="[Texte]" custT="1"/>
      <dgm:spPr/>
      <dgm:t>
        <a:bodyPr/>
        <a:lstStyle/>
        <a:p>
          <a:r>
            <a:rPr lang="fr-FR" sz="1100" dirty="0"/>
            <a:t>Autres</a:t>
          </a:r>
        </a:p>
      </dgm:t>
    </dgm:pt>
    <dgm:pt modelId="{B44F1F1D-AA5F-4598-85DA-7EA1B7F391F7}" type="parTrans" cxnId="{F77645E9-141A-4AC0-B496-AB8F3F1276AA}">
      <dgm:prSet/>
      <dgm:spPr/>
      <dgm:t>
        <a:bodyPr/>
        <a:lstStyle/>
        <a:p>
          <a:endParaRPr lang="fr-FR"/>
        </a:p>
      </dgm:t>
    </dgm:pt>
    <dgm:pt modelId="{3EB42383-2119-4B84-BF0B-6BAB314EE497}" type="sibTrans" cxnId="{F77645E9-141A-4AC0-B496-AB8F3F1276AA}">
      <dgm:prSet/>
      <dgm:spPr/>
      <dgm:t>
        <a:bodyPr/>
        <a:lstStyle/>
        <a:p>
          <a:endParaRPr lang="fr-FR"/>
        </a:p>
      </dgm:t>
    </dgm:pt>
    <dgm:pt modelId="{0921F361-F8DA-411D-A08C-8B339F946246}">
      <dgm:prSet phldrT="[Texte]" custT="1"/>
      <dgm:spPr/>
      <dgm:t>
        <a:bodyPr/>
        <a:lstStyle/>
        <a:p>
          <a:r>
            <a:rPr lang="fr-FR" sz="1100" b="0" dirty="0"/>
            <a:t>Enjeux des recherches</a:t>
          </a:r>
        </a:p>
      </dgm:t>
    </dgm:pt>
    <dgm:pt modelId="{AFC592B2-4FA1-4DF9-B958-B10260459FE0}" type="parTrans" cxnId="{722D8567-BDD6-482C-9FD1-BC3F667D5EF1}">
      <dgm:prSet/>
      <dgm:spPr/>
      <dgm:t>
        <a:bodyPr/>
        <a:lstStyle/>
        <a:p>
          <a:endParaRPr lang="fr-FR"/>
        </a:p>
      </dgm:t>
    </dgm:pt>
    <dgm:pt modelId="{54D7B1B0-E9D9-4559-8579-1F291508F6B2}" type="sibTrans" cxnId="{722D8567-BDD6-482C-9FD1-BC3F667D5EF1}">
      <dgm:prSet/>
      <dgm:spPr/>
      <dgm:t>
        <a:bodyPr/>
        <a:lstStyle/>
        <a:p>
          <a:endParaRPr lang="fr-FR"/>
        </a:p>
      </dgm:t>
    </dgm:pt>
    <dgm:pt modelId="{FCEAC71E-6E0F-47D8-8719-3B9B1FBBF9DA}">
      <dgm:prSet phldrT="[Texte]" custT="1"/>
      <dgm:spPr/>
      <dgm:t>
        <a:bodyPr/>
        <a:lstStyle/>
        <a:p>
          <a:r>
            <a:rPr lang="fr-FR" sz="1100" b="0" dirty="0" err="1">
              <a:effectLst/>
            </a:rPr>
            <a:t>Unity</a:t>
          </a:r>
          <a:endParaRPr lang="fr-FR" sz="1100" b="0" u="sng" dirty="0">
            <a:effectLst/>
          </a:endParaRPr>
        </a:p>
      </dgm:t>
    </dgm:pt>
    <dgm:pt modelId="{637E8BD2-8174-424D-A0F7-E16B38C36799}" type="parTrans" cxnId="{F2BB88F9-D205-4A92-90E1-414D69CA7785}">
      <dgm:prSet/>
      <dgm:spPr/>
      <dgm:t>
        <a:bodyPr/>
        <a:lstStyle/>
        <a:p>
          <a:endParaRPr lang="fr-FR"/>
        </a:p>
      </dgm:t>
    </dgm:pt>
    <dgm:pt modelId="{3CF9236A-884C-490B-B1BE-B81006160DD5}" type="sibTrans" cxnId="{F2BB88F9-D205-4A92-90E1-414D69CA7785}">
      <dgm:prSet/>
      <dgm:spPr/>
      <dgm:t>
        <a:bodyPr/>
        <a:lstStyle/>
        <a:p>
          <a:endParaRPr lang="fr-FR"/>
        </a:p>
      </dgm:t>
    </dgm:pt>
    <dgm:pt modelId="{302C3839-F448-4E0D-B73F-3982A1342349}">
      <dgm:prSet phldrT="[Texte]" custT="1"/>
      <dgm:spPr/>
      <dgm:t>
        <a:bodyPr/>
        <a:lstStyle/>
        <a:p>
          <a:r>
            <a:rPr lang="fr-FR" sz="1100" b="0" dirty="0">
              <a:effectLst/>
            </a:rPr>
            <a:t>Implémentations</a:t>
          </a:r>
          <a:endParaRPr lang="fr-FR" sz="1100" b="0" u="sng" dirty="0">
            <a:effectLst/>
          </a:endParaRPr>
        </a:p>
      </dgm:t>
    </dgm:pt>
    <dgm:pt modelId="{36513DC0-4780-47A1-BE06-A84B369A0678}" type="parTrans" cxnId="{58C2F6BD-1CFC-4CB1-A703-2C71C95C8423}">
      <dgm:prSet/>
      <dgm:spPr/>
      <dgm:t>
        <a:bodyPr/>
        <a:lstStyle/>
        <a:p>
          <a:endParaRPr lang="fr-FR"/>
        </a:p>
      </dgm:t>
    </dgm:pt>
    <dgm:pt modelId="{47D6E37B-2280-47F5-A399-F004CE1B527B}" type="sibTrans" cxnId="{58C2F6BD-1CFC-4CB1-A703-2C71C95C8423}">
      <dgm:prSet/>
      <dgm:spPr/>
      <dgm:t>
        <a:bodyPr/>
        <a:lstStyle/>
        <a:p>
          <a:endParaRPr lang="fr-FR"/>
        </a:p>
      </dgm:t>
    </dgm:pt>
    <dgm:pt modelId="{A55F745D-54DF-42D6-A169-7AE14B7E3EA5}">
      <dgm:prSet phldrT="[Texte]" custT="1"/>
      <dgm:spPr/>
      <dgm:t>
        <a:bodyPr/>
        <a:lstStyle/>
        <a:p>
          <a:r>
            <a:rPr lang="fr-FR" sz="1100" b="1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Classe Lidar</a:t>
          </a:r>
        </a:p>
      </dgm:t>
    </dgm:pt>
    <dgm:pt modelId="{B7F4323E-43AA-42F9-BFC4-222B9404D407}" type="parTrans" cxnId="{D2F708E7-E81F-4D84-B4D7-DDCC5BCE33B4}">
      <dgm:prSet/>
      <dgm:spPr/>
      <dgm:t>
        <a:bodyPr/>
        <a:lstStyle/>
        <a:p>
          <a:endParaRPr lang="fr-FR"/>
        </a:p>
      </dgm:t>
    </dgm:pt>
    <dgm:pt modelId="{D9695C93-1C9A-4CD2-8863-E79CCE617F97}" type="sibTrans" cxnId="{D2F708E7-E81F-4D84-B4D7-DDCC5BCE33B4}">
      <dgm:prSet/>
      <dgm:spPr/>
      <dgm:t>
        <a:bodyPr/>
        <a:lstStyle/>
        <a:p>
          <a:endParaRPr lang="fr-FR"/>
        </a:p>
      </dgm:t>
    </dgm:pt>
    <dgm:pt modelId="{FD5D274B-67A3-4325-8968-9195D75C12F6}" type="pres">
      <dgm:prSet presAssocID="{395130E8-62E2-447D-A949-8421B93D4479}" presName="Name0" presStyleCnt="0">
        <dgm:presLayoutVars>
          <dgm:dir/>
          <dgm:resizeHandles val="exact"/>
        </dgm:presLayoutVars>
      </dgm:prSet>
      <dgm:spPr/>
    </dgm:pt>
    <dgm:pt modelId="{C32DF3DF-C5F8-4C94-BABB-367ACC677803}" type="pres">
      <dgm:prSet presAssocID="{EF6E55BD-A52B-4BF2-AE30-D32E9D254150}" presName="node" presStyleLbl="node1" presStyleIdx="0" presStyleCnt="3">
        <dgm:presLayoutVars>
          <dgm:bulletEnabled val="1"/>
        </dgm:presLayoutVars>
      </dgm:prSet>
      <dgm:spPr/>
    </dgm:pt>
    <dgm:pt modelId="{7CA9AA5B-7E4F-48B9-B305-C5169DEC572F}" type="pres">
      <dgm:prSet presAssocID="{32B2D5CF-A526-4682-89D8-62D2EF5F9BDA}" presName="sibTrans" presStyleLbl="sibTrans2D1" presStyleIdx="0" presStyleCnt="2"/>
      <dgm:spPr/>
    </dgm:pt>
    <dgm:pt modelId="{B4AB587E-D5A2-4399-B22B-CCA684EFD82E}" type="pres">
      <dgm:prSet presAssocID="{32B2D5CF-A526-4682-89D8-62D2EF5F9BDA}" presName="connectorText" presStyleLbl="sibTrans2D1" presStyleIdx="0" presStyleCnt="2"/>
      <dgm:spPr/>
    </dgm:pt>
    <dgm:pt modelId="{F3C46F63-38D9-41A8-9FBE-90860C35326F}" type="pres">
      <dgm:prSet presAssocID="{C8FF2B18-8D94-47C2-8A22-11E418ED9DF1}" presName="node" presStyleLbl="node1" presStyleIdx="1" presStyleCnt="3">
        <dgm:presLayoutVars>
          <dgm:bulletEnabled val="1"/>
        </dgm:presLayoutVars>
      </dgm:prSet>
      <dgm:spPr/>
    </dgm:pt>
    <dgm:pt modelId="{FB61F5CC-2DB9-41EF-A6C0-1A1424A8CAFE}" type="pres">
      <dgm:prSet presAssocID="{E55DDC50-3940-4CC7-BD40-B4D490515B3B}" presName="sibTrans" presStyleLbl="sibTrans2D1" presStyleIdx="1" presStyleCnt="2"/>
      <dgm:spPr/>
    </dgm:pt>
    <dgm:pt modelId="{8D7B027A-D124-450B-B9E2-77EC3738A3FB}" type="pres">
      <dgm:prSet presAssocID="{E55DDC50-3940-4CC7-BD40-B4D490515B3B}" presName="connectorText" presStyleLbl="sibTrans2D1" presStyleIdx="1" presStyleCnt="2"/>
      <dgm:spPr/>
    </dgm:pt>
    <dgm:pt modelId="{38A889AE-377B-4DFA-92D9-C855A843DB20}" type="pres">
      <dgm:prSet presAssocID="{ED95C13C-BD99-43C1-9D63-A1E8A0D35979}" presName="node" presStyleLbl="node1" presStyleIdx="2" presStyleCnt="3">
        <dgm:presLayoutVars>
          <dgm:bulletEnabled val="1"/>
        </dgm:presLayoutVars>
      </dgm:prSet>
      <dgm:spPr/>
    </dgm:pt>
  </dgm:ptLst>
  <dgm:cxnLst>
    <dgm:cxn modelId="{955BA110-7180-4ABF-9734-5405F46D1542}" type="presOf" srcId="{3769F09E-A8AA-4D60-8D5C-08F4E420E813}" destId="{F3C46F63-38D9-41A8-9FBE-90860C35326F}" srcOrd="0" destOrd="2" presId="urn:microsoft.com/office/officeart/2005/8/layout/process1"/>
    <dgm:cxn modelId="{9E2C251C-54B5-4492-8246-FC2DDBD7FEE2}" type="presOf" srcId="{302C3839-F448-4E0D-B73F-3982A1342349}" destId="{C32DF3DF-C5F8-4C94-BABB-367ACC677803}" srcOrd="0" destOrd="2" presId="urn:microsoft.com/office/officeart/2005/8/layout/process1"/>
    <dgm:cxn modelId="{FC545830-9CBE-4878-AF77-4F2C07D7A4FD}" type="presOf" srcId="{B990714E-662A-4080-B0EB-77E24DDF8C2A}" destId="{F3C46F63-38D9-41A8-9FBE-90860C35326F}" srcOrd="0" destOrd="1" presId="urn:microsoft.com/office/officeart/2005/8/layout/process1"/>
    <dgm:cxn modelId="{0320AD3E-E243-4AAE-8F65-E16F57DF5BB5}" srcId="{395130E8-62E2-447D-A949-8421B93D4479}" destId="{C8FF2B18-8D94-47C2-8A22-11E418ED9DF1}" srcOrd="1" destOrd="0" parTransId="{D707A8CB-A94C-4AC7-846E-94648E28B7A6}" sibTransId="{E55DDC50-3940-4CC7-BD40-B4D490515B3B}"/>
    <dgm:cxn modelId="{A33F9A41-8B7B-4D69-B3A0-A49F8342E7D5}" type="presOf" srcId="{32B2D5CF-A526-4682-89D8-62D2EF5F9BDA}" destId="{7CA9AA5B-7E4F-48B9-B305-C5169DEC572F}" srcOrd="0" destOrd="0" presId="urn:microsoft.com/office/officeart/2005/8/layout/process1"/>
    <dgm:cxn modelId="{A24C2447-3B25-4726-85B4-7C0B2FE1C3B4}" srcId="{395130E8-62E2-447D-A949-8421B93D4479}" destId="{ED95C13C-BD99-43C1-9D63-A1E8A0D35979}" srcOrd="2" destOrd="0" parTransId="{CE16F0C2-2AED-4E05-AB49-74A988F2DCC9}" sibTransId="{8D50AC42-D0CB-4BC5-95E3-26861FD5C5F8}"/>
    <dgm:cxn modelId="{722D8567-BDD6-482C-9FD1-BC3F667D5EF1}" srcId="{ED95C13C-BD99-43C1-9D63-A1E8A0D35979}" destId="{0921F361-F8DA-411D-A08C-8B339F946246}" srcOrd="0" destOrd="0" parTransId="{AFC592B2-4FA1-4DF9-B958-B10260459FE0}" sibTransId="{54D7B1B0-E9D9-4559-8579-1F291508F6B2}"/>
    <dgm:cxn modelId="{763B436F-F444-4DE4-90B0-3B7C6A98E1F2}" type="presOf" srcId="{C8FF2B18-8D94-47C2-8A22-11E418ED9DF1}" destId="{F3C46F63-38D9-41A8-9FBE-90860C35326F}" srcOrd="0" destOrd="0" presId="urn:microsoft.com/office/officeart/2005/8/layout/process1"/>
    <dgm:cxn modelId="{2E2C574F-0F4A-4398-8A4F-15CD29A39614}" type="presOf" srcId="{0921F361-F8DA-411D-A08C-8B339F946246}" destId="{38A889AE-377B-4DFA-92D9-C855A843DB20}" srcOrd="0" destOrd="1" presId="urn:microsoft.com/office/officeart/2005/8/layout/process1"/>
    <dgm:cxn modelId="{88FCB872-0480-4860-9540-4E53CFC0EE87}" type="presOf" srcId="{E55DDC50-3940-4CC7-BD40-B4D490515B3B}" destId="{FB61F5CC-2DB9-41EF-A6C0-1A1424A8CAFE}" srcOrd="0" destOrd="0" presId="urn:microsoft.com/office/officeart/2005/8/layout/process1"/>
    <dgm:cxn modelId="{4DE0FB7A-4877-48A2-93B9-5F5506C656E4}" type="presOf" srcId="{395130E8-62E2-447D-A949-8421B93D4479}" destId="{FD5D274B-67A3-4325-8968-9195D75C12F6}" srcOrd="0" destOrd="0" presId="urn:microsoft.com/office/officeart/2005/8/layout/process1"/>
    <dgm:cxn modelId="{9B2AA087-650F-4337-8728-BCFC3AF9C8B1}" type="presOf" srcId="{FCEAC71E-6E0F-47D8-8719-3B9B1FBBF9DA}" destId="{C32DF3DF-C5F8-4C94-BABB-367ACC677803}" srcOrd="0" destOrd="1" presId="urn:microsoft.com/office/officeart/2005/8/layout/process1"/>
    <dgm:cxn modelId="{28A9148E-6237-4A6C-B5DF-3904D2B8CD6A}" type="presOf" srcId="{ED95C13C-BD99-43C1-9D63-A1E8A0D35979}" destId="{38A889AE-377B-4DFA-92D9-C855A843DB20}" srcOrd="0" destOrd="0" presId="urn:microsoft.com/office/officeart/2005/8/layout/process1"/>
    <dgm:cxn modelId="{7419B7A1-0567-42A6-8240-DCC85B21FBCB}" srcId="{C8FF2B18-8D94-47C2-8A22-11E418ED9DF1}" destId="{3769F09E-A8AA-4D60-8D5C-08F4E420E813}" srcOrd="1" destOrd="0" parTransId="{502B834E-EF1B-4ABF-B20B-962C847CBBE4}" sibTransId="{1009675D-5DCC-4F79-B949-25875DC6860C}"/>
    <dgm:cxn modelId="{1D910DA2-410C-47F3-8E1D-9C8EC6207B9C}" srcId="{C8FF2B18-8D94-47C2-8A22-11E418ED9DF1}" destId="{B990714E-662A-4080-B0EB-77E24DDF8C2A}" srcOrd="0" destOrd="0" parTransId="{3361B5F8-E534-4021-8743-C5C18443BA26}" sibTransId="{429A465B-2FAE-46C9-ABF6-75FCBA6C6724}"/>
    <dgm:cxn modelId="{063BC3A3-7D3A-424D-B53F-D6A6AAB2259A}" type="presOf" srcId="{EF6E55BD-A52B-4BF2-AE30-D32E9D254150}" destId="{C32DF3DF-C5F8-4C94-BABB-367ACC677803}" srcOrd="0" destOrd="0" presId="urn:microsoft.com/office/officeart/2005/8/layout/process1"/>
    <dgm:cxn modelId="{58C2F6BD-1CFC-4CB1-A703-2C71C95C8423}" srcId="{EF6E55BD-A52B-4BF2-AE30-D32E9D254150}" destId="{302C3839-F448-4E0D-B73F-3982A1342349}" srcOrd="1" destOrd="0" parTransId="{36513DC0-4780-47A1-BE06-A84B369A0678}" sibTransId="{47D6E37B-2280-47F5-A399-F004CE1B527B}"/>
    <dgm:cxn modelId="{9D3011BE-FD26-4C81-9D2A-5310BA7B3380}" type="presOf" srcId="{32B2D5CF-A526-4682-89D8-62D2EF5F9BDA}" destId="{B4AB587E-D5A2-4399-B22B-CCA684EFD82E}" srcOrd="1" destOrd="0" presId="urn:microsoft.com/office/officeart/2005/8/layout/process1"/>
    <dgm:cxn modelId="{20E833C3-6D6E-47DE-B94D-A8B397595AD6}" type="presOf" srcId="{C2A96D8D-7B3A-4A75-B7AC-83FC5EACD350}" destId="{F3C46F63-38D9-41A8-9FBE-90860C35326F}" srcOrd="0" destOrd="3" presId="urn:microsoft.com/office/officeart/2005/8/layout/process1"/>
    <dgm:cxn modelId="{CB5AB6DF-F4FD-483A-92A5-13D27346F46F}" type="presOf" srcId="{A55F745D-54DF-42D6-A169-7AE14B7E3EA5}" destId="{C32DF3DF-C5F8-4C94-BABB-367ACC677803}" srcOrd="0" destOrd="3" presId="urn:microsoft.com/office/officeart/2005/8/layout/process1"/>
    <dgm:cxn modelId="{AA75B0E5-0F66-4040-B888-1E6D4D542597}" srcId="{395130E8-62E2-447D-A949-8421B93D4479}" destId="{EF6E55BD-A52B-4BF2-AE30-D32E9D254150}" srcOrd="0" destOrd="0" parTransId="{E9D1F263-550C-4534-839E-647A54D47325}" sibTransId="{32B2D5CF-A526-4682-89D8-62D2EF5F9BDA}"/>
    <dgm:cxn modelId="{D2F708E7-E81F-4D84-B4D7-DDCC5BCE33B4}" srcId="{EF6E55BD-A52B-4BF2-AE30-D32E9D254150}" destId="{A55F745D-54DF-42D6-A169-7AE14B7E3EA5}" srcOrd="2" destOrd="0" parTransId="{B7F4323E-43AA-42F9-BFC4-222B9404D407}" sibTransId="{D9695C93-1C9A-4CD2-8863-E79CCE617F97}"/>
    <dgm:cxn modelId="{F77645E9-141A-4AC0-B496-AB8F3F1276AA}" srcId="{C8FF2B18-8D94-47C2-8A22-11E418ED9DF1}" destId="{C2A96D8D-7B3A-4A75-B7AC-83FC5EACD350}" srcOrd="2" destOrd="0" parTransId="{B44F1F1D-AA5F-4598-85DA-7EA1B7F391F7}" sibTransId="{3EB42383-2119-4B84-BF0B-6BAB314EE497}"/>
    <dgm:cxn modelId="{DC7286F1-8187-4AFB-85EA-55B0791DE49A}" type="presOf" srcId="{E55DDC50-3940-4CC7-BD40-B4D490515B3B}" destId="{8D7B027A-D124-450B-B9E2-77EC3738A3FB}" srcOrd="1" destOrd="0" presId="urn:microsoft.com/office/officeart/2005/8/layout/process1"/>
    <dgm:cxn modelId="{F2BB88F9-D205-4A92-90E1-414D69CA7785}" srcId="{EF6E55BD-A52B-4BF2-AE30-D32E9D254150}" destId="{FCEAC71E-6E0F-47D8-8719-3B9B1FBBF9DA}" srcOrd="0" destOrd="0" parTransId="{637E8BD2-8174-424D-A0F7-E16B38C36799}" sibTransId="{3CF9236A-884C-490B-B1BE-B81006160DD5}"/>
    <dgm:cxn modelId="{065F3A37-8A07-4E36-9DA0-F8CFC851F516}" type="presParOf" srcId="{FD5D274B-67A3-4325-8968-9195D75C12F6}" destId="{C32DF3DF-C5F8-4C94-BABB-367ACC677803}" srcOrd="0" destOrd="0" presId="urn:microsoft.com/office/officeart/2005/8/layout/process1"/>
    <dgm:cxn modelId="{95E060FB-DB91-4381-9A27-B48C7EF3E173}" type="presParOf" srcId="{FD5D274B-67A3-4325-8968-9195D75C12F6}" destId="{7CA9AA5B-7E4F-48B9-B305-C5169DEC572F}" srcOrd="1" destOrd="0" presId="urn:microsoft.com/office/officeart/2005/8/layout/process1"/>
    <dgm:cxn modelId="{8DC5E150-2A2D-41F3-AB7E-8F676DA04C7B}" type="presParOf" srcId="{7CA9AA5B-7E4F-48B9-B305-C5169DEC572F}" destId="{B4AB587E-D5A2-4399-B22B-CCA684EFD82E}" srcOrd="0" destOrd="0" presId="urn:microsoft.com/office/officeart/2005/8/layout/process1"/>
    <dgm:cxn modelId="{81959EC2-AB70-41DD-8887-0D8B7BB4C57F}" type="presParOf" srcId="{FD5D274B-67A3-4325-8968-9195D75C12F6}" destId="{F3C46F63-38D9-41A8-9FBE-90860C35326F}" srcOrd="2" destOrd="0" presId="urn:microsoft.com/office/officeart/2005/8/layout/process1"/>
    <dgm:cxn modelId="{442D5BA1-8B99-462E-987B-D049526CAD49}" type="presParOf" srcId="{FD5D274B-67A3-4325-8968-9195D75C12F6}" destId="{FB61F5CC-2DB9-41EF-A6C0-1A1424A8CAFE}" srcOrd="3" destOrd="0" presId="urn:microsoft.com/office/officeart/2005/8/layout/process1"/>
    <dgm:cxn modelId="{E7670F61-877A-4AC2-9331-53EBBCDFBDFF}" type="presParOf" srcId="{FB61F5CC-2DB9-41EF-A6C0-1A1424A8CAFE}" destId="{8D7B027A-D124-450B-B9E2-77EC3738A3FB}" srcOrd="0" destOrd="0" presId="urn:microsoft.com/office/officeart/2005/8/layout/process1"/>
    <dgm:cxn modelId="{C194C880-F7BA-4B0C-AD2C-409C915F0D3B}" type="presParOf" srcId="{FD5D274B-67A3-4325-8968-9195D75C12F6}" destId="{38A889AE-377B-4DFA-92D9-C855A843DB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95130E8-62E2-447D-A949-8421B93D4479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</dgm:pt>
    <dgm:pt modelId="{EF6E55BD-A52B-4BF2-AE30-D32E9D254150}">
      <dgm:prSet phldrT="[Texte]" custT="1"/>
      <dgm:spPr/>
      <dgm:t>
        <a:bodyPr/>
        <a:lstStyle/>
        <a:p>
          <a:r>
            <a:rPr lang="fr-FR" sz="1200" b="1" u="sng" dirty="0"/>
            <a:t>I : Présentation du simulateur</a:t>
          </a:r>
        </a:p>
      </dgm:t>
    </dgm:pt>
    <dgm:pt modelId="{E9D1F263-550C-4534-839E-647A54D47325}" type="parTrans" cxnId="{AA75B0E5-0F66-4040-B888-1E6D4D542597}">
      <dgm:prSet/>
      <dgm:spPr/>
      <dgm:t>
        <a:bodyPr/>
        <a:lstStyle/>
        <a:p>
          <a:endParaRPr lang="fr-FR"/>
        </a:p>
      </dgm:t>
    </dgm:pt>
    <dgm:pt modelId="{32B2D5CF-A526-4682-89D8-62D2EF5F9BDA}" type="sibTrans" cxnId="{AA75B0E5-0F66-4040-B888-1E6D4D542597}">
      <dgm:prSet/>
      <dgm:spPr/>
      <dgm:t>
        <a:bodyPr/>
        <a:lstStyle/>
        <a:p>
          <a:endParaRPr lang="fr-FR"/>
        </a:p>
      </dgm:t>
    </dgm:pt>
    <dgm:pt modelId="{C8FF2B18-8D94-47C2-8A22-11E418ED9DF1}">
      <dgm:prSet phldrT="[Texte]"/>
      <dgm:spPr/>
      <dgm:t>
        <a:bodyPr/>
        <a:lstStyle/>
        <a:p>
          <a:r>
            <a:rPr lang="fr-FR" sz="1200" dirty="0"/>
            <a:t>II : Méthodes de cartographies</a:t>
          </a:r>
        </a:p>
      </dgm:t>
    </dgm:pt>
    <dgm:pt modelId="{D707A8CB-A94C-4AC7-846E-94648E28B7A6}" type="parTrans" cxnId="{0320AD3E-E243-4AAE-8F65-E16F57DF5BB5}">
      <dgm:prSet/>
      <dgm:spPr/>
      <dgm:t>
        <a:bodyPr/>
        <a:lstStyle/>
        <a:p>
          <a:endParaRPr lang="fr-FR"/>
        </a:p>
      </dgm:t>
    </dgm:pt>
    <dgm:pt modelId="{E55DDC50-3940-4CC7-BD40-B4D490515B3B}" type="sibTrans" cxnId="{0320AD3E-E243-4AAE-8F65-E16F57DF5BB5}">
      <dgm:prSet/>
      <dgm:spPr/>
      <dgm:t>
        <a:bodyPr/>
        <a:lstStyle/>
        <a:p>
          <a:endParaRPr lang="fr-FR"/>
        </a:p>
      </dgm:t>
    </dgm:pt>
    <dgm:pt modelId="{ED95C13C-BD99-43C1-9D63-A1E8A0D35979}">
      <dgm:prSet phldrT="[Texte]" custT="1"/>
      <dgm:spPr/>
      <dgm:t>
        <a:bodyPr/>
        <a:lstStyle/>
        <a:p>
          <a:r>
            <a:rPr lang="fr-FR" sz="1200" dirty="0"/>
            <a:t>III Applications</a:t>
          </a:r>
        </a:p>
      </dgm:t>
    </dgm:pt>
    <dgm:pt modelId="{CE16F0C2-2AED-4E05-AB49-74A988F2DCC9}" type="parTrans" cxnId="{A24C2447-3B25-4726-85B4-7C0B2FE1C3B4}">
      <dgm:prSet/>
      <dgm:spPr/>
      <dgm:t>
        <a:bodyPr/>
        <a:lstStyle/>
        <a:p>
          <a:endParaRPr lang="fr-FR"/>
        </a:p>
      </dgm:t>
    </dgm:pt>
    <dgm:pt modelId="{8D50AC42-D0CB-4BC5-95E3-26861FD5C5F8}" type="sibTrans" cxnId="{A24C2447-3B25-4726-85B4-7C0B2FE1C3B4}">
      <dgm:prSet/>
      <dgm:spPr/>
      <dgm:t>
        <a:bodyPr/>
        <a:lstStyle/>
        <a:p>
          <a:endParaRPr lang="fr-FR"/>
        </a:p>
      </dgm:t>
    </dgm:pt>
    <dgm:pt modelId="{B990714E-662A-4080-B0EB-77E24DDF8C2A}">
      <dgm:prSet phldrT="[Texte]" custT="1"/>
      <dgm:spPr/>
      <dgm:t>
        <a:bodyPr/>
        <a:lstStyle/>
        <a:p>
          <a:r>
            <a:rPr lang="fr-FR" sz="1100" dirty="0"/>
            <a:t>Cartes d’occupations</a:t>
          </a:r>
        </a:p>
      </dgm:t>
    </dgm:pt>
    <dgm:pt modelId="{3361B5F8-E534-4021-8743-C5C18443BA26}" type="parTrans" cxnId="{1D910DA2-410C-47F3-8E1D-9C8EC6207B9C}">
      <dgm:prSet/>
      <dgm:spPr/>
      <dgm:t>
        <a:bodyPr/>
        <a:lstStyle/>
        <a:p>
          <a:endParaRPr lang="fr-FR"/>
        </a:p>
      </dgm:t>
    </dgm:pt>
    <dgm:pt modelId="{429A465B-2FAE-46C9-ABF6-75FCBA6C6724}" type="sibTrans" cxnId="{1D910DA2-410C-47F3-8E1D-9C8EC6207B9C}">
      <dgm:prSet/>
      <dgm:spPr/>
      <dgm:t>
        <a:bodyPr/>
        <a:lstStyle/>
        <a:p>
          <a:endParaRPr lang="fr-FR"/>
        </a:p>
      </dgm:t>
    </dgm:pt>
    <dgm:pt modelId="{3769F09E-A8AA-4D60-8D5C-08F4E420E813}">
      <dgm:prSet phldrT="[Texte]" custT="1"/>
      <dgm:spPr/>
      <dgm:t>
        <a:bodyPr/>
        <a:lstStyle/>
        <a:p>
          <a:r>
            <a:rPr lang="fr-FR" sz="1100" dirty="0"/>
            <a:t>Cartes de profondeur</a:t>
          </a:r>
        </a:p>
      </dgm:t>
    </dgm:pt>
    <dgm:pt modelId="{502B834E-EF1B-4ABF-B20B-962C847CBBE4}" type="parTrans" cxnId="{7419B7A1-0567-42A6-8240-DCC85B21FBCB}">
      <dgm:prSet/>
      <dgm:spPr/>
      <dgm:t>
        <a:bodyPr/>
        <a:lstStyle/>
        <a:p>
          <a:endParaRPr lang="fr-FR"/>
        </a:p>
      </dgm:t>
    </dgm:pt>
    <dgm:pt modelId="{1009675D-5DCC-4F79-B949-25875DC6860C}" type="sibTrans" cxnId="{7419B7A1-0567-42A6-8240-DCC85B21FBCB}">
      <dgm:prSet/>
      <dgm:spPr/>
      <dgm:t>
        <a:bodyPr/>
        <a:lstStyle/>
        <a:p>
          <a:endParaRPr lang="fr-FR"/>
        </a:p>
      </dgm:t>
    </dgm:pt>
    <dgm:pt modelId="{C2A96D8D-7B3A-4A75-B7AC-83FC5EACD350}">
      <dgm:prSet phldrT="[Texte]" custT="1"/>
      <dgm:spPr/>
      <dgm:t>
        <a:bodyPr/>
        <a:lstStyle/>
        <a:p>
          <a:r>
            <a:rPr lang="fr-FR" sz="1100" dirty="0"/>
            <a:t>Autres</a:t>
          </a:r>
        </a:p>
      </dgm:t>
    </dgm:pt>
    <dgm:pt modelId="{B44F1F1D-AA5F-4598-85DA-7EA1B7F391F7}" type="parTrans" cxnId="{F77645E9-141A-4AC0-B496-AB8F3F1276AA}">
      <dgm:prSet/>
      <dgm:spPr/>
      <dgm:t>
        <a:bodyPr/>
        <a:lstStyle/>
        <a:p>
          <a:endParaRPr lang="fr-FR"/>
        </a:p>
      </dgm:t>
    </dgm:pt>
    <dgm:pt modelId="{3EB42383-2119-4B84-BF0B-6BAB314EE497}" type="sibTrans" cxnId="{F77645E9-141A-4AC0-B496-AB8F3F1276AA}">
      <dgm:prSet/>
      <dgm:spPr/>
      <dgm:t>
        <a:bodyPr/>
        <a:lstStyle/>
        <a:p>
          <a:endParaRPr lang="fr-FR"/>
        </a:p>
      </dgm:t>
    </dgm:pt>
    <dgm:pt modelId="{0921F361-F8DA-411D-A08C-8B339F946246}">
      <dgm:prSet phldrT="[Texte]" custT="1"/>
      <dgm:spPr/>
      <dgm:t>
        <a:bodyPr/>
        <a:lstStyle/>
        <a:p>
          <a:r>
            <a:rPr lang="fr-FR" sz="1100" b="0" dirty="0"/>
            <a:t>Enjeux des recherches</a:t>
          </a:r>
        </a:p>
      </dgm:t>
    </dgm:pt>
    <dgm:pt modelId="{AFC592B2-4FA1-4DF9-B958-B10260459FE0}" type="parTrans" cxnId="{722D8567-BDD6-482C-9FD1-BC3F667D5EF1}">
      <dgm:prSet/>
      <dgm:spPr/>
      <dgm:t>
        <a:bodyPr/>
        <a:lstStyle/>
        <a:p>
          <a:endParaRPr lang="fr-FR"/>
        </a:p>
      </dgm:t>
    </dgm:pt>
    <dgm:pt modelId="{54D7B1B0-E9D9-4559-8579-1F291508F6B2}" type="sibTrans" cxnId="{722D8567-BDD6-482C-9FD1-BC3F667D5EF1}">
      <dgm:prSet/>
      <dgm:spPr/>
      <dgm:t>
        <a:bodyPr/>
        <a:lstStyle/>
        <a:p>
          <a:endParaRPr lang="fr-FR"/>
        </a:p>
      </dgm:t>
    </dgm:pt>
    <dgm:pt modelId="{FCEAC71E-6E0F-47D8-8719-3B9B1FBBF9DA}">
      <dgm:prSet phldrT="[Texte]" custT="1"/>
      <dgm:spPr/>
      <dgm:t>
        <a:bodyPr/>
        <a:lstStyle/>
        <a:p>
          <a:r>
            <a:rPr lang="fr-FR" sz="1100" b="0" dirty="0" err="1">
              <a:effectLst/>
            </a:rPr>
            <a:t>Unity</a:t>
          </a:r>
          <a:endParaRPr lang="fr-FR" sz="1100" b="0" u="sng" dirty="0">
            <a:effectLst/>
          </a:endParaRPr>
        </a:p>
      </dgm:t>
    </dgm:pt>
    <dgm:pt modelId="{637E8BD2-8174-424D-A0F7-E16B38C36799}" type="parTrans" cxnId="{F2BB88F9-D205-4A92-90E1-414D69CA7785}">
      <dgm:prSet/>
      <dgm:spPr/>
      <dgm:t>
        <a:bodyPr/>
        <a:lstStyle/>
        <a:p>
          <a:endParaRPr lang="fr-FR"/>
        </a:p>
      </dgm:t>
    </dgm:pt>
    <dgm:pt modelId="{3CF9236A-884C-490B-B1BE-B81006160DD5}" type="sibTrans" cxnId="{F2BB88F9-D205-4A92-90E1-414D69CA7785}">
      <dgm:prSet/>
      <dgm:spPr/>
      <dgm:t>
        <a:bodyPr/>
        <a:lstStyle/>
        <a:p>
          <a:endParaRPr lang="fr-FR"/>
        </a:p>
      </dgm:t>
    </dgm:pt>
    <dgm:pt modelId="{302C3839-F448-4E0D-B73F-3982A1342349}">
      <dgm:prSet phldrT="[Texte]" custT="1"/>
      <dgm:spPr/>
      <dgm:t>
        <a:bodyPr/>
        <a:lstStyle/>
        <a:p>
          <a:r>
            <a:rPr lang="fr-FR" sz="1100" b="0" dirty="0">
              <a:effectLst/>
            </a:rPr>
            <a:t>Implémentations</a:t>
          </a:r>
          <a:endParaRPr lang="fr-FR" sz="1100" b="0" u="sng" dirty="0">
            <a:effectLst/>
          </a:endParaRPr>
        </a:p>
      </dgm:t>
    </dgm:pt>
    <dgm:pt modelId="{36513DC0-4780-47A1-BE06-A84B369A0678}" type="parTrans" cxnId="{58C2F6BD-1CFC-4CB1-A703-2C71C95C8423}">
      <dgm:prSet/>
      <dgm:spPr/>
      <dgm:t>
        <a:bodyPr/>
        <a:lstStyle/>
        <a:p>
          <a:endParaRPr lang="fr-FR"/>
        </a:p>
      </dgm:t>
    </dgm:pt>
    <dgm:pt modelId="{47D6E37B-2280-47F5-A399-F004CE1B527B}" type="sibTrans" cxnId="{58C2F6BD-1CFC-4CB1-A703-2C71C95C8423}">
      <dgm:prSet/>
      <dgm:spPr/>
      <dgm:t>
        <a:bodyPr/>
        <a:lstStyle/>
        <a:p>
          <a:endParaRPr lang="fr-FR"/>
        </a:p>
      </dgm:t>
    </dgm:pt>
    <dgm:pt modelId="{A55F745D-54DF-42D6-A169-7AE14B7E3EA5}">
      <dgm:prSet phldrT="[Texte]" custT="1"/>
      <dgm:spPr/>
      <dgm:t>
        <a:bodyPr/>
        <a:lstStyle/>
        <a:p>
          <a:r>
            <a:rPr lang="fr-FR" sz="1100" b="1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Classe Lidar</a:t>
          </a:r>
        </a:p>
      </dgm:t>
    </dgm:pt>
    <dgm:pt modelId="{B7F4323E-43AA-42F9-BFC4-222B9404D407}" type="parTrans" cxnId="{D2F708E7-E81F-4D84-B4D7-DDCC5BCE33B4}">
      <dgm:prSet/>
      <dgm:spPr/>
      <dgm:t>
        <a:bodyPr/>
        <a:lstStyle/>
        <a:p>
          <a:endParaRPr lang="fr-FR"/>
        </a:p>
      </dgm:t>
    </dgm:pt>
    <dgm:pt modelId="{D9695C93-1C9A-4CD2-8863-E79CCE617F97}" type="sibTrans" cxnId="{D2F708E7-E81F-4D84-B4D7-DDCC5BCE33B4}">
      <dgm:prSet/>
      <dgm:spPr/>
      <dgm:t>
        <a:bodyPr/>
        <a:lstStyle/>
        <a:p>
          <a:endParaRPr lang="fr-FR"/>
        </a:p>
      </dgm:t>
    </dgm:pt>
    <dgm:pt modelId="{FD5D274B-67A3-4325-8968-9195D75C12F6}" type="pres">
      <dgm:prSet presAssocID="{395130E8-62E2-447D-A949-8421B93D4479}" presName="Name0" presStyleCnt="0">
        <dgm:presLayoutVars>
          <dgm:dir/>
          <dgm:resizeHandles val="exact"/>
        </dgm:presLayoutVars>
      </dgm:prSet>
      <dgm:spPr/>
    </dgm:pt>
    <dgm:pt modelId="{C32DF3DF-C5F8-4C94-BABB-367ACC677803}" type="pres">
      <dgm:prSet presAssocID="{EF6E55BD-A52B-4BF2-AE30-D32E9D254150}" presName="node" presStyleLbl="node1" presStyleIdx="0" presStyleCnt="3">
        <dgm:presLayoutVars>
          <dgm:bulletEnabled val="1"/>
        </dgm:presLayoutVars>
      </dgm:prSet>
      <dgm:spPr/>
    </dgm:pt>
    <dgm:pt modelId="{7CA9AA5B-7E4F-48B9-B305-C5169DEC572F}" type="pres">
      <dgm:prSet presAssocID="{32B2D5CF-A526-4682-89D8-62D2EF5F9BDA}" presName="sibTrans" presStyleLbl="sibTrans2D1" presStyleIdx="0" presStyleCnt="2"/>
      <dgm:spPr/>
    </dgm:pt>
    <dgm:pt modelId="{B4AB587E-D5A2-4399-B22B-CCA684EFD82E}" type="pres">
      <dgm:prSet presAssocID="{32B2D5CF-A526-4682-89D8-62D2EF5F9BDA}" presName="connectorText" presStyleLbl="sibTrans2D1" presStyleIdx="0" presStyleCnt="2"/>
      <dgm:spPr/>
    </dgm:pt>
    <dgm:pt modelId="{F3C46F63-38D9-41A8-9FBE-90860C35326F}" type="pres">
      <dgm:prSet presAssocID="{C8FF2B18-8D94-47C2-8A22-11E418ED9DF1}" presName="node" presStyleLbl="node1" presStyleIdx="1" presStyleCnt="3">
        <dgm:presLayoutVars>
          <dgm:bulletEnabled val="1"/>
        </dgm:presLayoutVars>
      </dgm:prSet>
      <dgm:spPr/>
    </dgm:pt>
    <dgm:pt modelId="{FB61F5CC-2DB9-41EF-A6C0-1A1424A8CAFE}" type="pres">
      <dgm:prSet presAssocID="{E55DDC50-3940-4CC7-BD40-B4D490515B3B}" presName="sibTrans" presStyleLbl="sibTrans2D1" presStyleIdx="1" presStyleCnt="2"/>
      <dgm:spPr/>
    </dgm:pt>
    <dgm:pt modelId="{8D7B027A-D124-450B-B9E2-77EC3738A3FB}" type="pres">
      <dgm:prSet presAssocID="{E55DDC50-3940-4CC7-BD40-B4D490515B3B}" presName="connectorText" presStyleLbl="sibTrans2D1" presStyleIdx="1" presStyleCnt="2"/>
      <dgm:spPr/>
    </dgm:pt>
    <dgm:pt modelId="{38A889AE-377B-4DFA-92D9-C855A843DB20}" type="pres">
      <dgm:prSet presAssocID="{ED95C13C-BD99-43C1-9D63-A1E8A0D35979}" presName="node" presStyleLbl="node1" presStyleIdx="2" presStyleCnt="3">
        <dgm:presLayoutVars>
          <dgm:bulletEnabled val="1"/>
        </dgm:presLayoutVars>
      </dgm:prSet>
      <dgm:spPr/>
    </dgm:pt>
  </dgm:ptLst>
  <dgm:cxnLst>
    <dgm:cxn modelId="{955BA110-7180-4ABF-9734-5405F46D1542}" type="presOf" srcId="{3769F09E-A8AA-4D60-8D5C-08F4E420E813}" destId="{F3C46F63-38D9-41A8-9FBE-90860C35326F}" srcOrd="0" destOrd="2" presId="urn:microsoft.com/office/officeart/2005/8/layout/process1"/>
    <dgm:cxn modelId="{9E2C251C-54B5-4492-8246-FC2DDBD7FEE2}" type="presOf" srcId="{302C3839-F448-4E0D-B73F-3982A1342349}" destId="{C32DF3DF-C5F8-4C94-BABB-367ACC677803}" srcOrd="0" destOrd="2" presId="urn:microsoft.com/office/officeart/2005/8/layout/process1"/>
    <dgm:cxn modelId="{FC545830-9CBE-4878-AF77-4F2C07D7A4FD}" type="presOf" srcId="{B990714E-662A-4080-B0EB-77E24DDF8C2A}" destId="{F3C46F63-38D9-41A8-9FBE-90860C35326F}" srcOrd="0" destOrd="1" presId="urn:microsoft.com/office/officeart/2005/8/layout/process1"/>
    <dgm:cxn modelId="{0320AD3E-E243-4AAE-8F65-E16F57DF5BB5}" srcId="{395130E8-62E2-447D-A949-8421B93D4479}" destId="{C8FF2B18-8D94-47C2-8A22-11E418ED9DF1}" srcOrd="1" destOrd="0" parTransId="{D707A8CB-A94C-4AC7-846E-94648E28B7A6}" sibTransId="{E55DDC50-3940-4CC7-BD40-B4D490515B3B}"/>
    <dgm:cxn modelId="{A33F9A41-8B7B-4D69-B3A0-A49F8342E7D5}" type="presOf" srcId="{32B2D5CF-A526-4682-89D8-62D2EF5F9BDA}" destId="{7CA9AA5B-7E4F-48B9-B305-C5169DEC572F}" srcOrd="0" destOrd="0" presId="urn:microsoft.com/office/officeart/2005/8/layout/process1"/>
    <dgm:cxn modelId="{A24C2447-3B25-4726-85B4-7C0B2FE1C3B4}" srcId="{395130E8-62E2-447D-A949-8421B93D4479}" destId="{ED95C13C-BD99-43C1-9D63-A1E8A0D35979}" srcOrd="2" destOrd="0" parTransId="{CE16F0C2-2AED-4E05-AB49-74A988F2DCC9}" sibTransId="{8D50AC42-D0CB-4BC5-95E3-26861FD5C5F8}"/>
    <dgm:cxn modelId="{722D8567-BDD6-482C-9FD1-BC3F667D5EF1}" srcId="{ED95C13C-BD99-43C1-9D63-A1E8A0D35979}" destId="{0921F361-F8DA-411D-A08C-8B339F946246}" srcOrd="0" destOrd="0" parTransId="{AFC592B2-4FA1-4DF9-B958-B10260459FE0}" sibTransId="{54D7B1B0-E9D9-4559-8579-1F291508F6B2}"/>
    <dgm:cxn modelId="{763B436F-F444-4DE4-90B0-3B7C6A98E1F2}" type="presOf" srcId="{C8FF2B18-8D94-47C2-8A22-11E418ED9DF1}" destId="{F3C46F63-38D9-41A8-9FBE-90860C35326F}" srcOrd="0" destOrd="0" presId="urn:microsoft.com/office/officeart/2005/8/layout/process1"/>
    <dgm:cxn modelId="{2E2C574F-0F4A-4398-8A4F-15CD29A39614}" type="presOf" srcId="{0921F361-F8DA-411D-A08C-8B339F946246}" destId="{38A889AE-377B-4DFA-92D9-C855A843DB20}" srcOrd="0" destOrd="1" presId="urn:microsoft.com/office/officeart/2005/8/layout/process1"/>
    <dgm:cxn modelId="{88FCB872-0480-4860-9540-4E53CFC0EE87}" type="presOf" srcId="{E55DDC50-3940-4CC7-BD40-B4D490515B3B}" destId="{FB61F5CC-2DB9-41EF-A6C0-1A1424A8CAFE}" srcOrd="0" destOrd="0" presId="urn:microsoft.com/office/officeart/2005/8/layout/process1"/>
    <dgm:cxn modelId="{4DE0FB7A-4877-48A2-93B9-5F5506C656E4}" type="presOf" srcId="{395130E8-62E2-447D-A949-8421B93D4479}" destId="{FD5D274B-67A3-4325-8968-9195D75C12F6}" srcOrd="0" destOrd="0" presId="urn:microsoft.com/office/officeart/2005/8/layout/process1"/>
    <dgm:cxn modelId="{9B2AA087-650F-4337-8728-BCFC3AF9C8B1}" type="presOf" srcId="{FCEAC71E-6E0F-47D8-8719-3B9B1FBBF9DA}" destId="{C32DF3DF-C5F8-4C94-BABB-367ACC677803}" srcOrd="0" destOrd="1" presId="urn:microsoft.com/office/officeart/2005/8/layout/process1"/>
    <dgm:cxn modelId="{28A9148E-6237-4A6C-B5DF-3904D2B8CD6A}" type="presOf" srcId="{ED95C13C-BD99-43C1-9D63-A1E8A0D35979}" destId="{38A889AE-377B-4DFA-92D9-C855A843DB20}" srcOrd="0" destOrd="0" presId="urn:microsoft.com/office/officeart/2005/8/layout/process1"/>
    <dgm:cxn modelId="{7419B7A1-0567-42A6-8240-DCC85B21FBCB}" srcId="{C8FF2B18-8D94-47C2-8A22-11E418ED9DF1}" destId="{3769F09E-A8AA-4D60-8D5C-08F4E420E813}" srcOrd="1" destOrd="0" parTransId="{502B834E-EF1B-4ABF-B20B-962C847CBBE4}" sibTransId="{1009675D-5DCC-4F79-B949-25875DC6860C}"/>
    <dgm:cxn modelId="{1D910DA2-410C-47F3-8E1D-9C8EC6207B9C}" srcId="{C8FF2B18-8D94-47C2-8A22-11E418ED9DF1}" destId="{B990714E-662A-4080-B0EB-77E24DDF8C2A}" srcOrd="0" destOrd="0" parTransId="{3361B5F8-E534-4021-8743-C5C18443BA26}" sibTransId="{429A465B-2FAE-46C9-ABF6-75FCBA6C6724}"/>
    <dgm:cxn modelId="{063BC3A3-7D3A-424D-B53F-D6A6AAB2259A}" type="presOf" srcId="{EF6E55BD-A52B-4BF2-AE30-D32E9D254150}" destId="{C32DF3DF-C5F8-4C94-BABB-367ACC677803}" srcOrd="0" destOrd="0" presId="urn:microsoft.com/office/officeart/2005/8/layout/process1"/>
    <dgm:cxn modelId="{58C2F6BD-1CFC-4CB1-A703-2C71C95C8423}" srcId="{EF6E55BD-A52B-4BF2-AE30-D32E9D254150}" destId="{302C3839-F448-4E0D-B73F-3982A1342349}" srcOrd="1" destOrd="0" parTransId="{36513DC0-4780-47A1-BE06-A84B369A0678}" sibTransId="{47D6E37B-2280-47F5-A399-F004CE1B527B}"/>
    <dgm:cxn modelId="{9D3011BE-FD26-4C81-9D2A-5310BA7B3380}" type="presOf" srcId="{32B2D5CF-A526-4682-89D8-62D2EF5F9BDA}" destId="{B4AB587E-D5A2-4399-B22B-CCA684EFD82E}" srcOrd="1" destOrd="0" presId="urn:microsoft.com/office/officeart/2005/8/layout/process1"/>
    <dgm:cxn modelId="{20E833C3-6D6E-47DE-B94D-A8B397595AD6}" type="presOf" srcId="{C2A96D8D-7B3A-4A75-B7AC-83FC5EACD350}" destId="{F3C46F63-38D9-41A8-9FBE-90860C35326F}" srcOrd="0" destOrd="3" presId="urn:microsoft.com/office/officeart/2005/8/layout/process1"/>
    <dgm:cxn modelId="{CB5AB6DF-F4FD-483A-92A5-13D27346F46F}" type="presOf" srcId="{A55F745D-54DF-42D6-A169-7AE14B7E3EA5}" destId="{C32DF3DF-C5F8-4C94-BABB-367ACC677803}" srcOrd="0" destOrd="3" presId="urn:microsoft.com/office/officeart/2005/8/layout/process1"/>
    <dgm:cxn modelId="{AA75B0E5-0F66-4040-B888-1E6D4D542597}" srcId="{395130E8-62E2-447D-A949-8421B93D4479}" destId="{EF6E55BD-A52B-4BF2-AE30-D32E9D254150}" srcOrd="0" destOrd="0" parTransId="{E9D1F263-550C-4534-839E-647A54D47325}" sibTransId="{32B2D5CF-A526-4682-89D8-62D2EF5F9BDA}"/>
    <dgm:cxn modelId="{D2F708E7-E81F-4D84-B4D7-DDCC5BCE33B4}" srcId="{EF6E55BD-A52B-4BF2-AE30-D32E9D254150}" destId="{A55F745D-54DF-42D6-A169-7AE14B7E3EA5}" srcOrd="2" destOrd="0" parTransId="{B7F4323E-43AA-42F9-BFC4-222B9404D407}" sibTransId="{D9695C93-1C9A-4CD2-8863-E79CCE617F97}"/>
    <dgm:cxn modelId="{F77645E9-141A-4AC0-B496-AB8F3F1276AA}" srcId="{C8FF2B18-8D94-47C2-8A22-11E418ED9DF1}" destId="{C2A96D8D-7B3A-4A75-B7AC-83FC5EACD350}" srcOrd="2" destOrd="0" parTransId="{B44F1F1D-AA5F-4598-85DA-7EA1B7F391F7}" sibTransId="{3EB42383-2119-4B84-BF0B-6BAB314EE497}"/>
    <dgm:cxn modelId="{DC7286F1-8187-4AFB-85EA-55B0791DE49A}" type="presOf" srcId="{E55DDC50-3940-4CC7-BD40-B4D490515B3B}" destId="{8D7B027A-D124-450B-B9E2-77EC3738A3FB}" srcOrd="1" destOrd="0" presId="urn:microsoft.com/office/officeart/2005/8/layout/process1"/>
    <dgm:cxn modelId="{F2BB88F9-D205-4A92-90E1-414D69CA7785}" srcId="{EF6E55BD-A52B-4BF2-AE30-D32E9D254150}" destId="{FCEAC71E-6E0F-47D8-8719-3B9B1FBBF9DA}" srcOrd="0" destOrd="0" parTransId="{637E8BD2-8174-424D-A0F7-E16B38C36799}" sibTransId="{3CF9236A-884C-490B-B1BE-B81006160DD5}"/>
    <dgm:cxn modelId="{065F3A37-8A07-4E36-9DA0-F8CFC851F516}" type="presParOf" srcId="{FD5D274B-67A3-4325-8968-9195D75C12F6}" destId="{C32DF3DF-C5F8-4C94-BABB-367ACC677803}" srcOrd="0" destOrd="0" presId="urn:microsoft.com/office/officeart/2005/8/layout/process1"/>
    <dgm:cxn modelId="{95E060FB-DB91-4381-9A27-B48C7EF3E173}" type="presParOf" srcId="{FD5D274B-67A3-4325-8968-9195D75C12F6}" destId="{7CA9AA5B-7E4F-48B9-B305-C5169DEC572F}" srcOrd="1" destOrd="0" presId="urn:microsoft.com/office/officeart/2005/8/layout/process1"/>
    <dgm:cxn modelId="{8DC5E150-2A2D-41F3-AB7E-8F676DA04C7B}" type="presParOf" srcId="{7CA9AA5B-7E4F-48B9-B305-C5169DEC572F}" destId="{B4AB587E-D5A2-4399-B22B-CCA684EFD82E}" srcOrd="0" destOrd="0" presId="urn:microsoft.com/office/officeart/2005/8/layout/process1"/>
    <dgm:cxn modelId="{81959EC2-AB70-41DD-8887-0D8B7BB4C57F}" type="presParOf" srcId="{FD5D274B-67A3-4325-8968-9195D75C12F6}" destId="{F3C46F63-38D9-41A8-9FBE-90860C35326F}" srcOrd="2" destOrd="0" presId="urn:microsoft.com/office/officeart/2005/8/layout/process1"/>
    <dgm:cxn modelId="{442D5BA1-8B99-462E-987B-D049526CAD49}" type="presParOf" srcId="{FD5D274B-67A3-4325-8968-9195D75C12F6}" destId="{FB61F5CC-2DB9-41EF-A6C0-1A1424A8CAFE}" srcOrd="3" destOrd="0" presId="urn:microsoft.com/office/officeart/2005/8/layout/process1"/>
    <dgm:cxn modelId="{E7670F61-877A-4AC2-9331-53EBBCDFBDFF}" type="presParOf" srcId="{FB61F5CC-2DB9-41EF-A6C0-1A1424A8CAFE}" destId="{8D7B027A-D124-450B-B9E2-77EC3738A3FB}" srcOrd="0" destOrd="0" presId="urn:microsoft.com/office/officeart/2005/8/layout/process1"/>
    <dgm:cxn modelId="{C194C880-F7BA-4B0C-AD2C-409C915F0D3B}" type="presParOf" srcId="{FD5D274B-67A3-4325-8968-9195D75C12F6}" destId="{38A889AE-377B-4DFA-92D9-C855A843DB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95130E8-62E2-447D-A949-8421B93D4479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</dgm:pt>
    <dgm:pt modelId="{EF6E55BD-A52B-4BF2-AE30-D32E9D254150}">
      <dgm:prSet phldrT="[Texte]" custT="1"/>
      <dgm:spPr/>
      <dgm:t>
        <a:bodyPr/>
        <a:lstStyle/>
        <a:p>
          <a:r>
            <a:rPr lang="fr-FR" sz="1200" b="1" u="sng" dirty="0"/>
            <a:t>I : Présentation du simulateur</a:t>
          </a:r>
        </a:p>
      </dgm:t>
    </dgm:pt>
    <dgm:pt modelId="{E9D1F263-550C-4534-839E-647A54D47325}" type="parTrans" cxnId="{AA75B0E5-0F66-4040-B888-1E6D4D542597}">
      <dgm:prSet/>
      <dgm:spPr/>
      <dgm:t>
        <a:bodyPr/>
        <a:lstStyle/>
        <a:p>
          <a:endParaRPr lang="fr-FR"/>
        </a:p>
      </dgm:t>
    </dgm:pt>
    <dgm:pt modelId="{32B2D5CF-A526-4682-89D8-62D2EF5F9BDA}" type="sibTrans" cxnId="{AA75B0E5-0F66-4040-B888-1E6D4D542597}">
      <dgm:prSet/>
      <dgm:spPr/>
      <dgm:t>
        <a:bodyPr/>
        <a:lstStyle/>
        <a:p>
          <a:endParaRPr lang="fr-FR"/>
        </a:p>
      </dgm:t>
    </dgm:pt>
    <dgm:pt modelId="{C8FF2B18-8D94-47C2-8A22-11E418ED9DF1}">
      <dgm:prSet phldrT="[Texte]"/>
      <dgm:spPr/>
      <dgm:t>
        <a:bodyPr/>
        <a:lstStyle/>
        <a:p>
          <a:r>
            <a:rPr lang="fr-FR" sz="1200" dirty="0"/>
            <a:t>II : Méthodes de cartographies</a:t>
          </a:r>
        </a:p>
      </dgm:t>
    </dgm:pt>
    <dgm:pt modelId="{D707A8CB-A94C-4AC7-846E-94648E28B7A6}" type="parTrans" cxnId="{0320AD3E-E243-4AAE-8F65-E16F57DF5BB5}">
      <dgm:prSet/>
      <dgm:spPr/>
      <dgm:t>
        <a:bodyPr/>
        <a:lstStyle/>
        <a:p>
          <a:endParaRPr lang="fr-FR"/>
        </a:p>
      </dgm:t>
    </dgm:pt>
    <dgm:pt modelId="{E55DDC50-3940-4CC7-BD40-B4D490515B3B}" type="sibTrans" cxnId="{0320AD3E-E243-4AAE-8F65-E16F57DF5BB5}">
      <dgm:prSet/>
      <dgm:spPr/>
      <dgm:t>
        <a:bodyPr/>
        <a:lstStyle/>
        <a:p>
          <a:endParaRPr lang="fr-FR"/>
        </a:p>
      </dgm:t>
    </dgm:pt>
    <dgm:pt modelId="{ED95C13C-BD99-43C1-9D63-A1E8A0D35979}">
      <dgm:prSet phldrT="[Texte]" custT="1"/>
      <dgm:spPr/>
      <dgm:t>
        <a:bodyPr/>
        <a:lstStyle/>
        <a:p>
          <a:r>
            <a:rPr lang="fr-FR" sz="1200" dirty="0"/>
            <a:t>III Applications</a:t>
          </a:r>
        </a:p>
      </dgm:t>
    </dgm:pt>
    <dgm:pt modelId="{CE16F0C2-2AED-4E05-AB49-74A988F2DCC9}" type="parTrans" cxnId="{A24C2447-3B25-4726-85B4-7C0B2FE1C3B4}">
      <dgm:prSet/>
      <dgm:spPr/>
      <dgm:t>
        <a:bodyPr/>
        <a:lstStyle/>
        <a:p>
          <a:endParaRPr lang="fr-FR"/>
        </a:p>
      </dgm:t>
    </dgm:pt>
    <dgm:pt modelId="{8D50AC42-D0CB-4BC5-95E3-26861FD5C5F8}" type="sibTrans" cxnId="{A24C2447-3B25-4726-85B4-7C0B2FE1C3B4}">
      <dgm:prSet/>
      <dgm:spPr/>
      <dgm:t>
        <a:bodyPr/>
        <a:lstStyle/>
        <a:p>
          <a:endParaRPr lang="fr-FR"/>
        </a:p>
      </dgm:t>
    </dgm:pt>
    <dgm:pt modelId="{B990714E-662A-4080-B0EB-77E24DDF8C2A}">
      <dgm:prSet phldrT="[Texte]" custT="1"/>
      <dgm:spPr/>
      <dgm:t>
        <a:bodyPr/>
        <a:lstStyle/>
        <a:p>
          <a:r>
            <a:rPr lang="fr-FR" sz="1100" dirty="0"/>
            <a:t>Cartes d’occupations</a:t>
          </a:r>
        </a:p>
      </dgm:t>
    </dgm:pt>
    <dgm:pt modelId="{3361B5F8-E534-4021-8743-C5C18443BA26}" type="parTrans" cxnId="{1D910DA2-410C-47F3-8E1D-9C8EC6207B9C}">
      <dgm:prSet/>
      <dgm:spPr/>
      <dgm:t>
        <a:bodyPr/>
        <a:lstStyle/>
        <a:p>
          <a:endParaRPr lang="fr-FR"/>
        </a:p>
      </dgm:t>
    </dgm:pt>
    <dgm:pt modelId="{429A465B-2FAE-46C9-ABF6-75FCBA6C6724}" type="sibTrans" cxnId="{1D910DA2-410C-47F3-8E1D-9C8EC6207B9C}">
      <dgm:prSet/>
      <dgm:spPr/>
      <dgm:t>
        <a:bodyPr/>
        <a:lstStyle/>
        <a:p>
          <a:endParaRPr lang="fr-FR"/>
        </a:p>
      </dgm:t>
    </dgm:pt>
    <dgm:pt modelId="{3769F09E-A8AA-4D60-8D5C-08F4E420E813}">
      <dgm:prSet phldrT="[Texte]" custT="1"/>
      <dgm:spPr/>
      <dgm:t>
        <a:bodyPr/>
        <a:lstStyle/>
        <a:p>
          <a:r>
            <a:rPr lang="fr-FR" sz="1100" dirty="0"/>
            <a:t>Cartes de profondeur</a:t>
          </a:r>
        </a:p>
      </dgm:t>
    </dgm:pt>
    <dgm:pt modelId="{502B834E-EF1B-4ABF-B20B-962C847CBBE4}" type="parTrans" cxnId="{7419B7A1-0567-42A6-8240-DCC85B21FBCB}">
      <dgm:prSet/>
      <dgm:spPr/>
      <dgm:t>
        <a:bodyPr/>
        <a:lstStyle/>
        <a:p>
          <a:endParaRPr lang="fr-FR"/>
        </a:p>
      </dgm:t>
    </dgm:pt>
    <dgm:pt modelId="{1009675D-5DCC-4F79-B949-25875DC6860C}" type="sibTrans" cxnId="{7419B7A1-0567-42A6-8240-DCC85B21FBCB}">
      <dgm:prSet/>
      <dgm:spPr/>
      <dgm:t>
        <a:bodyPr/>
        <a:lstStyle/>
        <a:p>
          <a:endParaRPr lang="fr-FR"/>
        </a:p>
      </dgm:t>
    </dgm:pt>
    <dgm:pt modelId="{C2A96D8D-7B3A-4A75-B7AC-83FC5EACD350}">
      <dgm:prSet phldrT="[Texte]" custT="1"/>
      <dgm:spPr/>
      <dgm:t>
        <a:bodyPr/>
        <a:lstStyle/>
        <a:p>
          <a:r>
            <a:rPr lang="fr-FR" sz="1100" dirty="0"/>
            <a:t>Autres</a:t>
          </a:r>
        </a:p>
      </dgm:t>
    </dgm:pt>
    <dgm:pt modelId="{B44F1F1D-AA5F-4598-85DA-7EA1B7F391F7}" type="parTrans" cxnId="{F77645E9-141A-4AC0-B496-AB8F3F1276AA}">
      <dgm:prSet/>
      <dgm:spPr/>
      <dgm:t>
        <a:bodyPr/>
        <a:lstStyle/>
        <a:p>
          <a:endParaRPr lang="fr-FR"/>
        </a:p>
      </dgm:t>
    </dgm:pt>
    <dgm:pt modelId="{3EB42383-2119-4B84-BF0B-6BAB314EE497}" type="sibTrans" cxnId="{F77645E9-141A-4AC0-B496-AB8F3F1276AA}">
      <dgm:prSet/>
      <dgm:spPr/>
      <dgm:t>
        <a:bodyPr/>
        <a:lstStyle/>
        <a:p>
          <a:endParaRPr lang="fr-FR"/>
        </a:p>
      </dgm:t>
    </dgm:pt>
    <dgm:pt modelId="{0921F361-F8DA-411D-A08C-8B339F946246}">
      <dgm:prSet phldrT="[Texte]" custT="1"/>
      <dgm:spPr/>
      <dgm:t>
        <a:bodyPr/>
        <a:lstStyle/>
        <a:p>
          <a:r>
            <a:rPr lang="fr-FR" sz="1100" b="0" dirty="0"/>
            <a:t>Enjeux des recherches</a:t>
          </a:r>
        </a:p>
      </dgm:t>
    </dgm:pt>
    <dgm:pt modelId="{AFC592B2-4FA1-4DF9-B958-B10260459FE0}" type="parTrans" cxnId="{722D8567-BDD6-482C-9FD1-BC3F667D5EF1}">
      <dgm:prSet/>
      <dgm:spPr/>
      <dgm:t>
        <a:bodyPr/>
        <a:lstStyle/>
        <a:p>
          <a:endParaRPr lang="fr-FR"/>
        </a:p>
      </dgm:t>
    </dgm:pt>
    <dgm:pt modelId="{54D7B1B0-E9D9-4559-8579-1F291508F6B2}" type="sibTrans" cxnId="{722D8567-BDD6-482C-9FD1-BC3F667D5EF1}">
      <dgm:prSet/>
      <dgm:spPr/>
      <dgm:t>
        <a:bodyPr/>
        <a:lstStyle/>
        <a:p>
          <a:endParaRPr lang="fr-FR"/>
        </a:p>
      </dgm:t>
    </dgm:pt>
    <dgm:pt modelId="{FCEAC71E-6E0F-47D8-8719-3B9B1FBBF9DA}">
      <dgm:prSet phldrT="[Texte]" custT="1"/>
      <dgm:spPr/>
      <dgm:t>
        <a:bodyPr/>
        <a:lstStyle/>
        <a:p>
          <a:r>
            <a:rPr lang="fr-FR" sz="1100" b="0" dirty="0" err="1">
              <a:effectLst/>
            </a:rPr>
            <a:t>Unity</a:t>
          </a:r>
          <a:endParaRPr lang="fr-FR" sz="1100" b="0" u="sng" dirty="0">
            <a:effectLst/>
          </a:endParaRPr>
        </a:p>
      </dgm:t>
    </dgm:pt>
    <dgm:pt modelId="{637E8BD2-8174-424D-A0F7-E16B38C36799}" type="parTrans" cxnId="{F2BB88F9-D205-4A92-90E1-414D69CA7785}">
      <dgm:prSet/>
      <dgm:spPr/>
      <dgm:t>
        <a:bodyPr/>
        <a:lstStyle/>
        <a:p>
          <a:endParaRPr lang="fr-FR"/>
        </a:p>
      </dgm:t>
    </dgm:pt>
    <dgm:pt modelId="{3CF9236A-884C-490B-B1BE-B81006160DD5}" type="sibTrans" cxnId="{F2BB88F9-D205-4A92-90E1-414D69CA7785}">
      <dgm:prSet/>
      <dgm:spPr/>
      <dgm:t>
        <a:bodyPr/>
        <a:lstStyle/>
        <a:p>
          <a:endParaRPr lang="fr-FR"/>
        </a:p>
      </dgm:t>
    </dgm:pt>
    <dgm:pt modelId="{302C3839-F448-4E0D-B73F-3982A1342349}">
      <dgm:prSet phldrT="[Texte]" custT="1"/>
      <dgm:spPr/>
      <dgm:t>
        <a:bodyPr/>
        <a:lstStyle/>
        <a:p>
          <a:r>
            <a:rPr lang="fr-FR" sz="1100" b="0" dirty="0">
              <a:effectLst/>
            </a:rPr>
            <a:t>Implémentations</a:t>
          </a:r>
          <a:endParaRPr lang="fr-FR" sz="1100" b="0" u="sng" dirty="0">
            <a:effectLst/>
          </a:endParaRPr>
        </a:p>
      </dgm:t>
    </dgm:pt>
    <dgm:pt modelId="{36513DC0-4780-47A1-BE06-A84B369A0678}" type="parTrans" cxnId="{58C2F6BD-1CFC-4CB1-A703-2C71C95C8423}">
      <dgm:prSet/>
      <dgm:spPr/>
      <dgm:t>
        <a:bodyPr/>
        <a:lstStyle/>
        <a:p>
          <a:endParaRPr lang="fr-FR"/>
        </a:p>
      </dgm:t>
    </dgm:pt>
    <dgm:pt modelId="{47D6E37B-2280-47F5-A399-F004CE1B527B}" type="sibTrans" cxnId="{58C2F6BD-1CFC-4CB1-A703-2C71C95C8423}">
      <dgm:prSet/>
      <dgm:spPr/>
      <dgm:t>
        <a:bodyPr/>
        <a:lstStyle/>
        <a:p>
          <a:endParaRPr lang="fr-FR"/>
        </a:p>
      </dgm:t>
    </dgm:pt>
    <dgm:pt modelId="{A55F745D-54DF-42D6-A169-7AE14B7E3EA5}">
      <dgm:prSet phldrT="[Texte]" custT="1"/>
      <dgm:spPr/>
      <dgm:t>
        <a:bodyPr/>
        <a:lstStyle/>
        <a:p>
          <a:r>
            <a:rPr lang="fr-FR" sz="1100" b="1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Classe Lidar</a:t>
          </a:r>
        </a:p>
      </dgm:t>
    </dgm:pt>
    <dgm:pt modelId="{B7F4323E-43AA-42F9-BFC4-222B9404D407}" type="parTrans" cxnId="{D2F708E7-E81F-4D84-B4D7-DDCC5BCE33B4}">
      <dgm:prSet/>
      <dgm:spPr/>
      <dgm:t>
        <a:bodyPr/>
        <a:lstStyle/>
        <a:p>
          <a:endParaRPr lang="fr-FR"/>
        </a:p>
      </dgm:t>
    </dgm:pt>
    <dgm:pt modelId="{D9695C93-1C9A-4CD2-8863-E79CCE617F97}" type="sibTrans" cxnId="{D2F708E7-E81F-4D84-B4D7-DDCC5BCE33B4}">
      <dgm:prSet/>
      <dgm:spPr/>
      <dgm:t>
        <a:bodyPr/>
        <a:lstStyle/>
        <a:p>
          <a:endParaRPr lang="fr-FR"/>
        </a:p>
      </dgm:t>
    </dgm:pt>
    <dgm:pt modelId="{FD5D274B-67A3-4325-8968-9195D75C12F6}" type="pres">
      <dgm:prSet presAssocID="{395130E8-62E2-447D-A949-8421B93D4479}" presName="Name0" presStyleCnt="0">
        <dgm:presLayoutVars>
          <dgm:dir/>
          <dgm:resizeHandles val="exact"/>
        </dgm:presLayoutVars>
      </dgm:prSet>
      <dgm:spPr/>
    </dgm:pt>
    <dgm:pt modelId="{C32DF3DF-C5F8-4C94-BABB-367ACC677803}" type="pres">
      <dgm:prSet presAssocID="{EF6E55BD-A52B-4BF2-AE30-D32E9D254150}" presName="node" presStyleLbl="node1" presStyleIdx="0" presStyleCnt="3">
        <dgm:presLayoutVars>
          <dgm:bulletEnabled val="1"/>
        </dgm:presLayoutVars>
      </dgm:prSet>
      <dgm:spPr/>
    </dgm:pt>
    <dgm:pt modelId="{7CA9AA5B-7E4F-48B9-B305-C5169DEC572F}" type="pres">
      <dgm:prSet presAssocID="{32B2D5CF-A526-4682-89D8-62D2EF5F9BDA}" presName="sibTrans" presStyleLbl="sibTrans2D1" presStyleIdx="0" presStyleCnt="2"/>
      <dgm:spPr/>
    </dgm:pt>
    <dgm:pt modelId="{B4AB587E-D5A2-4399-B22B-CCA684EFD82E}" type="pres">
      <dgm:prSet presAssocID="{32B2D5CF-A526-4682-89D8-62D2EF5F9BDA}" presName="connectorText" presStyleLbl="sibTrans2D1" presStyleIdx="0" presStyleCnt="2"/>
      <dgm:spPr/>
    </dgm:pt>
    <dgm:pt modelId="{F3C46F63-38D9-41A8-9FBE-90860C35326F}" type="pres">
      <dgm:prSet presAssocID="{C8FF2B18-8D94-47C2-8A22-11E418ED9DF1}" presName="node" presStyleLbl="node1" presStyleIdx="1" presStyleCnt="3">
        <dgm:presLayoutVars>
          <dgm:bulletEnabled val="1"/>
        </dgm:presLayoutVars>
      </dgm:prSet>
      <dgm:spPr/>
    </dgm:pt>
    <dgm:pt modelId="{FB61F5CC-2DB9-41EF-A6C0-1A1424A8CAFE}" type="pres">
      <dgm:prSet presAssocID="{E55DDC50-3940-4CC7-BD40-B4D490515B3B}" presName="sibTrans" presStyleLbl="sibTrans2D1" presStyleIdx="1" presStyleCnt="2"/>
      <dgm:spPr/>
    </dgm:pt>
    <dgm:pt modelId="{8D7B027A-D124-450B-B9E2-77EC3738A3FB}" type="pres">
      <dgm:prSet presAssocID="{E55DDC50-3940-4CC7-BD40-B4D490515B3B}" presName="connectorText" presStyleLbl="sibTrans2D1" presStyleIdx="1" presStyleCnt="2"/>
      <dgm:spPr/>
    </dgm:pt>
    <dgm:pt modelId="{38A889AE-377B-4DFA-92D9-C855A843DB20}" type="pres">
      <dgm:prSet presAssocID="{ED95C13C-BD99-43C1-9D63-A1E8A0D35979}" presName="node" presStyleLbl="node1" presStyleIdx="2" presStyleCnt="3">
        <dgm:presLayoutVars>
          <dgm:bulletEnabled val="1"/>
        </dgm:presLayoutVars>
      </dgm:prSet>
      <dgm:spPr/>
    </dgm:pt>
  </dgm:ptLst>
  <dgm:cxnLst>
    <dgm:cxn modelId="{955BA110-7180-4ABF-9734-5405F46D1542}" type="presOf" srcId="{3769F09E-A8AA-4D60-8D5C-08F4E420E813}" destId="{F3C46F63-38D9-41A8-9FBE-90860C35326F}" srcOrd="0" destOrd="2" presId="urn:microsoft.com/office/officeart/2005/8/layout/process1"/>
    <dgm:cxn modelId="{9E2C251C-54B5-4492-8246-FC2DDBD7FEE2}" type="presOf" srcId="{302C3839-F448-4E0D-B73F-3982A1342349}" destId="{C32DF3DF-C5F8-4C94-BABB-367ACC677803}" srcOrd="0" destOrd="2" presId="urn:microsoft.com/office/officeart/2005/8/layout/process1"/>
    <dgm:cxn modelId="{FC545830-9CBE-4878-AF77-4F2C07D7A4FD}" type="presOf" srcId="{B990714E-662A-4080-B0EB-77E24DDF8C2A}" destId="{F3C46F63-38D9-41A8-9FBE-90860C35326F}" srcOrd="0" destOrd="1" presId="urn:microsoft.com/office/officeart/2005/8/layout/process1"/>
    <dgm:cxn modelId="{0320AD3E-E243-4AAE-8F65-E16F57DF5BB5}" srcId="{395130E8-62E2-447D-A949-8421B93D4479}" destId="{C8FF2B18-8D94-47C2-8A22-11E418ED9DF1}" srcOrd="1" destOrd="0" parTransId="{D707A8CB-A94C-4AC7-846E-94648E28B7A6}" sibTransId="{E55DDC50-3940-4CC7-BD40-B4D490515B3B}"/>
    <dgm:cxn modelId="{A33F9A41-8B7B-4D69-B3A0-A49F8342E7D5}" type="presOf" srcId="{32B2D5CF-A526-4682-89D8-62D2EF5F9BDA}" destId="{7CA9AA5B-7E4F-48B9-B305-C5169DEC572F}" srcOrd="0" destOrd="0" presId="urn:microsoft.com/office/officeart/2005/8/layout/process1"/>
    <dgm:cxn modelId="{A24C2447-3B25-4726-85B4-7C0B2FE1C3B4}" srcId="{395130E8-62E2-447D-A949-8421B93D4479}" destId="{ED95C13C-BD99-43C1-9D63-A1E8A0D35979}" srcOrd="2" destOrd="0" parTransId="{CE16F0C2-2AED-4E05-AB49-74A988F2DCC9}" sibTransId="{8D50AC42-D0CB-4BC5-95E3-26861FD5C5F8}"/>
    <dgm:cxn modelId="{722D8567-BDD6-482C-9FD1-BC3F667D5EF1}" srcId="{ED95C13C-BD99-43C1-9D63-A1E8A0D35979}" destId="{0921F361-F8DA-411D-A08C-8B339F946246}" srcOrd="0" destOrd="0" parTransId="{AFC592B2-4FA1-4DF9-B958-B10260459FE0}" sibTransId="{54D7B1B0-E9D9-4559-8579-1F291508F6B2}"/>
    <dgm:cxn modelId="{763B436F-F444-4DE4-90B0-3B7C6A98E1F2}" type="presOf" srcId="{C8FF2B18-8D94-47C2-8A22-11E418ED9DF1}" destId="{F3C46F63-38D9-41A8-9FBE-90860C35326F}" srcOrd="0" destOrd="0" presId="urn:microsoft.com/office/officeart/2005/8/layout/process1"/>
    <dgm:cxn modelId="{2E2C574F-0F4A-4398-8A4F-15CD29A39614}" type="presOf" srcId="{0921F361-F8DA-411D-A08C-8B339F946246}" destId="{38A889AE-377B-4DFA-92D9-C855A843DB20}" srcOrd="0" destOrd="1" presId="urn:microsoft.com/office/officeart/2005/8/layout/process1"/>
    <dgm:cxn modelId="{88FCB872-0480-4860-9540-4E53CFC0EE87}" type="presOf" srcId="{E55DDC50-3940-4CC7-BD40-B4D490515B3B}" destId="{FB61F5CC-2DB9-41EF-A6C0-1A1424A8CAFE}" srcOrd="0" destOrd="0" presId="urn:microsoft.com/office/officeart/2005/8/layout/process1"/>
    <dgm:cxn modelId="{4DE0FB7A-4877-48A2-93B9-5F5506C656E4}" type="presOf" srcId="{395130E8-62E2-447D-A949-8421B93D4479}" destId="{FD5D274B-67A3-4325-8968-9195D75C12F6}" srcOrd="0" destOrd="0" presId="urn:microsoft.com/office/officeart/2005/8/layout/process1"/>
    <dgm:cxn modelId="{9B2AA087-650F-4337-8728-BCFC3AF9C8B1}" type="presOf" srcId="{FCEAC71E-6E0F-47D8-8719-3B9B1FBBF9DA}" destId="{C32DF3DF-C5F8-4C94-BABB-367ACC677803}" srcOrd="0" destOrd="1" presId="urn:microsoft.com/office/officeart/2005/8/layout/process1"/>
    <dgm:cxn modelId="{28A9148E-6237-4A6C-B5DF-3904D2B8CD6A}" type="presOf" srcId="{ED95C13C-BD99-43C1-9D63-A1E8A0D35979}" destId="{38A889AE-377B-4DFA-92D9-C855A843DB20}" srcOrd="0" destOrd="0" presId="urn:microsoft.com/office/officeart/2005/8/layout/process1"/>
    <dgm:cxn modelId="{7419B7A1-0567-42A6-8240-DCC85B21FBCB}" srcId="{C8FF2B18-8D94-47C2-8A22-11E418ED9DF1}" destId="{3769F09E-A8AA-4D60-8D5C-08F4E420E813}" srcOrd="1" destOrd="0" parTransId="{502B834E-EF1B-4ABF-B20B-962C847CBBE4}" sibTransId="{1009675D-5DCC-4F79-B949-25875DC6860C}"/>
    <dgm:cxn modelId="{1D910DA2-410C-47F3-8E1D-9C8EC6207B9C}" srcId="{C8FF2B18-8D94-47C2-8A22-11E418ED9DF1}" destId="{B990714E-662A-4080-B0EB-77E24DDF8C2A}" srcOrd="0" destOrd="0" parTransId="{3361B5F8-E534-4021-8743-C5C18443BA26}" sibTransId="{429A465B-2FAE-46C9-ABF6-75FCBA6C6724}"/>
    <dgm:cxn modelId="{063BC3A3-7D3A-424D-B53F-D6A6AAB2259A}" type="presOf" srcId="{EF6E55BD-A52B-4BF2-AE30-D32E9D254150}" destId="{C32DF3DF-C5F8-4C94-BABB-367ACC677803}" srcOrd="0" destOrd="0" presId="urn:microsoft.com/office/officeart/2005/8/layout/process1"/>
    <dgm:cxn modelId="{58C2F6BD-1CFC-4CB1-A703-2C71C95C8423}" srcId="{EF6E55BD-A52B-4BF2-AE30-D32E9D254150}" destId="{302C3839-F448-4E0D-B73F-3982A1342349}" srcOrd="1" destOrd="0" parTransId="{36513DC0-4780-47A1-BE06-A84B369A0678}" sibTransId="{47D6E37B-2280-47F5-A399-F004CE1B527B}"/>
    <dgm:cxn modelId="{9D3011BE-FD26-4C81-9D2A-5310BA7B3380}" type="presOf" srcId="{32B2D5CF-A526-4682-89D8-62D2EF5F9BDA}" destId="{B4AB587E-D5A2-4399-B22B-CCA684EFD82E}" srcOrd="1" destOrd="0" presId="urn:microsoft.com/office/officeart/2005/8/layout/process1"/>
    <dgm:cxn modelId="{20E833C3-6D6E-47DE-B94D-A8B397595AD6}" type="presOf" srcId="{C2A96D8D-7B3A-4A75-B7AC-83FC5EACD350}" destId="{F3C46F63-38D9-41A8-9FBE-90860C35326F}" srcOrd="0" destOrd="3" presId="urn:microsoft.com/office/officeart/2005/8/layout/process1"/>
    <dgm:cxn modelId="{CB5AB6DF-F4FD-483A-92A5-13D27346F46F}" type="presOf" srcId="{A55F745D-54DF-42D6-A169-7AE14B7E3EA5}" destId="{C32DF3DF-C5F8-4C94-BABB-367ACC677803}" srcOrd="0" destOrd="3" presId="urn:microsoft.com/office/officeart/2005/8/layout/process1"/>
    <dgm:cxn modelId="{AA75B0E5-0F66-4040-B888-1E6D4D542597}" srcId="{395130E8-62E2-447D-A949-8421B93D4479}" destId="{EF6E55BD-A52B-4BF2-AE30-D32E9D254150}" srcOrd="0" destOrd="0" parTransId="{E9D1F263-550C-4534-839E-647A54D47325}" sibTransId="{32B2D5CF-A526-4682-89D8-62D2EF5F9BDA}"/>
    <dgm:cxn modelId="{D2F708E7-E81F-4D84-B4D7-DDCC5BCE33B4}" srcId="{EF6E55BD-A52B-4BF2-AE30-D32E9D254150}" destId="{A55F745D-54DF-42D6-A169-7AE14B7E3EA5}" srcOrd="2" destOrd="0" parTransId="{B7F4323E-43AA-42F9-BFC4-222B9404D407}" sibTransId="{D9695C93-1C9A-4CD2-8863-E79CCE617F97}"/>
    <dgm:cxn modelId="{F77645E9-141A-4AC0-B496-AB8F3F1276AA}" srcId="{C8FF2B18-8D94-47C2-8A22-11E418ED9DF1}" destId="{C2A96D8D-7B3A-4A75-B7AC-83FC5EACD350}" srcOrd="2" destOrd="0" parTransId="{B44F1F1D-AA5F-4598-85DA-7EA1B7F391F7}" sibTransId="{3EB42383-2119-4B84-BF0B-6BAB314EE497}"/>
    <dgm:cxn modelId="{DC7286F1-8187-4AFB-85EA-55B0791DE49A}" type="presOf" srcId="{E55DDC50-3940-4CC7-BD40-B4D490515B3B}" destId="{8D7B027A-D124-450B-B9E2-77EC3738A3FB}" srcOrd="1" destOrd="0" presId="urn:microsoft.com/office/officeart/2005/8/layout/process1"/>
    <dgm:cxn modelId="{F2BB88F9-D205-4A92-90E1-414D69CA7785}" srcId="{EF6E55BD-A52B-4BF2-AE30-D32E9D254150}" destId="{FCEAC71E-6E0F-47D8-8719-3B9B1FBBF9DA}" srcOrd="0" destOrd="0" parTransId="{637E8BD2-8174-424D-A0F7-E16B38C36799}" sibTransId="{3CF9236A-884C-490B-B1BE-B81006160DD5}"/>
    <dgm:cxn modelId="{065F3A37-8A07-4E36-9DA0-F8CFC851F516}" type="presParOf" srcId="{FD5D274B-67A3-4325-8968-9195D75C12F6}" destId="{C32DF3DF-C5F8-4C94-BABB-367ACC677803}" srcOrd="0" destOrd="0" presId="urn:microsoft.com/office/officeart/2005/8/layout/process1"/>
    <dgm:cxn modelId="{95E060FB-DB91-4381-9A27-B48C7EF3E173}" type="presParOf" srcId="{FD5D274B-67A3-4325-8968-9195D75C12F6}" destId="{7CA9AA5B-7E4F-48B9-B305-C5169DEC572F}" srcOrd="1" destOrd="0" presId="urn:microsoft.com/office/officeart/2005/8/layout/process1"/>
    <dgm:cxn modelId="{8DC5E150-2A2D-41F3-AB7E-8F676DA04C7B}" type="presParOf" srcId="{7CA9AA5B-7E4F-48B9-B305-C5169DEC572F}" destId="{B4AB587E-D5A2-4399-B22B-CCA684EFD82E}" srcOrd="0" destOrd="0" presId="urn:microsoft.com/office/officeart/2005/8/layout/process1"/>
    <dgm:cxn modelId="{81959EC2-AB70-41DD-8887-0D8B7BB4C57F}" type="presParOf" srcId="{FD5D274B-67A3-4325-8968-9195D75C12F6}" destId="{F3C46F63-38D9-41A8-9FBE-90860C35326F}" srcOrd="2" destOrd="0" presId="urn:microsoft.com/office/officeart/2005/8/layout/process1"/>
    <dgm:cxn modelId="{442D5BA1-8B99-462E-987B-D049526CAD49}" type="presParOf" srcId="{FD5D274B-67A3-4325-8968-9195D75C12F6}" destId="{FB61F5CC-2DB9-41EF-A6C0-1A1424A8CAFE}" srcOrd="3" destOrd="0" presId="urn:microsoft.com/office/officeart/2005/8/layout/process1"/>
    <dgm:cxn modelId="{E7670F61-877A-4AC2-9331-53EBBCDFBDFF}" type="presParOf" srcId="{FB61F5CC-2DB9-41EF-A6C0-1A1424A8CAFE}" destId="{8D7B027A-D124-450B-B9E2-77EC3738A3FB}" srcOrd="0" destOrd="0" presId="urn:microsoft.com/office/officeart/2005/8/layout/process1"/>
    <dgm:cxn modelId="{C194C880-F7BA-4B0C-AD2C-409C915F0D3B}" type="presParOf" srcId="{FD5D274B-67A3-4325-8968-9195D75C12F6}" destId="{38A889AE-377B-4DFA-92D9-C855A843DB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95130E8-62E2-447D-A949-8421B93D4479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</dgm:pt>
    <dgm:pt modelId="{EF6E55BD-A52B-4BF2-AE30-D32E9D254150}">
      <dgm:prSet phldrT="[Texte]" custT="1"/>
      <dgm:spPr/>
      <dgm:t>
        <a:bodyPr/>
        <a:lstStyle/>
        <a:p>
          <a:r>
            <a:rPr lang="fr-FR" sz="1200" b="1" u="sng" dirty="0"/>
            <a:t>I : Présentation du simulateur</a:t>
          </a:r>
        </a:p>
      </dgm:t>
    </dgm:pt>
    <dgm:pt modelId="{E9D1F263-550C-4534-839E-647A54D47325}" type="parTrans" cxnId="{AA75B0E5-0F66-4040-B888-1E6D4D542597}">
      <dgm:prSet/>
      <dgm:spPr/>
      <dgm:t>
        <a:bodyPr/>
        <a:lstStyle/>
        <a:p>
          <a:endParaRPr lang="fr-FR"/>
        </a:p>
      </dgm:t>
    </dgm:pt>
    <dgm:pt modelId="{32B2D5CF-A526-4682-89D8-62D2EF5F9BDA}" type="sibTrans" cxnId="{AA75B0E5-0F66-4040-B888-1E6D4D542597}">
      <dgm:prSet/>
      <dgm:spPr/>
      <dgm:t>
        <a:bodyPr/>
        <a:lstStyle/>
        <a:p>
          <a:endParaRPr lang="fr-FR"/>
        </a:p>
      </dgm:t>
    </dgm:pt>
    <dgm:pt modelId="{C8FF2B18-8D94-47C2-8A22-11E418ED9DF1}">
      <dgm:prSet phldrT="[Texte]"/>
      <dgm:spPr/>
      <dgm:t>
        <a:bodyPr/>
        <a:lstStyle/>
        <a:p>
          <a:r>
            <a:rPr lang="fr-FR" sz="1200" dirty="0"/>
            <a:t>II : Méthodes de cartographies</a:t>
          </a:r>
        </a:p>
      </dgm:t>
    </dgm:pt>
    <dgm:pt modelId="{D707A8CB-A94C-4AC7-846E-94648E28B7A6}" type="parTrans" cxnId="{0320AD3E-E243-4AAE-8F65-E16F57DF5BB5}">
      <dgm:prSet/>
      <dgm:spPr/>
      <dgm:t>
        <a:bodyPr/>
        <a:lstStyle/>
        <a:p>
          <a:endParaRPr lang="fr-FR"/>
        </a:p>
      </dgm:t>
    </dgm:pt>
    <dgm:pt modelId="{E55DDC50-3940-4CC7-BD40-B4D490515B3B}" type="sibTrans" cxnId="{0320AD3E-E243-4AAE-8F65-E16F57DF5BB5}">
      <dgm:prSet/>
      <dgm:spPr/>
      <dgm:t>
        <a:bodyPr/>
        <a:lstStyle/>
        <a:p>
          <a:endParaRPr lang="fr-FR"/>
        </a:p>
      </dgm:t>
    </dgm:pt>
    <dgm:pt modelId="{ED95C13C-BD99-43C1-9D63-A1E8A0D35979}">
      <dgm:prSet phldrT="[Texte]" custT="1"/>
      <dgm:spPr/>
      <dgm:t>
        <a:bodyPr/>
        <a:lstStyle/>
        <a:p>
          <a:r>
            <a:rPr lang="fr-FR" sz="1200" dirty="0"/>
            <a:t>III Applications</a:t>
          </a:r>
        </a:p>
      </dgm:t>
    </dgm:pt>
    <dgm:pt modelId="{CE16F0C2-2AED-4E05-AB49-74A988F2DCC9}" type="parTrans" cxnId="{A24C2447-3B25-4726-85B4-7C0B2FE1C3B4}">
      <dgm:prSet/>
      <dgm:spPr/>
      <dgm:t>
        <a:bodyPr/>
        <a:lstStyle/>
        <a:p>
          <a:endParaRPr lang="fr-FR"/>
        </a:p>
      </dgm:t>
    </dgm:pt>
    <dgm:pt modelId="{8D50AC42-D0CB-4BC5-95E3-26861FD5C5F8}" type="sibTrans" cxnId="{A24C2447-3B25-4726-85B4-7C0B2FE1C3B4}">
      <dgm:prSet/>
      <dgm:spPr/>
      <dgm:t>
        <a:bodyPr/>
        <a:lstStyle/>
        <a:p>
          <a:endParaRPr lang="fr-FR"/>
        </a:p>
      </dgm:t>
    </dgm:pt>
    <dgm:pt modelId="{B990714E-662A-4080-B0EB-77E24DDF8C2A}">
      <dgm:prSet phldrT="[Texte]" custT="1"/>
      <dgm:spPr/>
      <dgm:t>
        <a:bodyPr/>
        <a:lstStyle/>
        <a:p>
          <a:r>
            <a:rPr lang="fr-FR" sz="1100" dirty="0"/>
            <a:t>Cartes d’occupations</a:t>
          </a:r>
        </a:p>
      </dgm:t>
    </dgm:pt>
    <dgm:pt modelId="{3361B5F8-E534-4021-8743-C5C18443BA26}" type="parTrans" cxnId="{1D910DA2-410C-47F3-8E1D-9C8EC6207B9C}">
      <dgm:prSet/>
      <dgm:spPr/>
      <dgm:t>
        <a:bodyPr/>
        <a:lstStyle/>
        <a:p>
          <a:endParaRPr lang="fr-FR"/>
        </a:p>
      </dgm:t>
    </dgm:pt>
    <dgm:pt modelId="{429A465B-2FAE-46C9-ABF6-75FCBA6C6724}" type="sibTrans" cxnId="{1D910DA2-410C-47F3-8E1D-9C8EC6207B9C}">
      <dgm:prSet/>
      <dgm:spPr/>
      <dgm:t>
        <a:bodyPr/>
        <a:lstStyle/>
        <a:p>
          <a:endParaRPr lang="fr-FR"/>
        </a:p>
      </dgm:t>
    </dgm:pt>
    <dgm:pt modelId="{3769F09E-A8AA-4D60-8D5C-08F4E420E813}">
      <dgm:prSet phldrT="[Texte]" custT="1"/>
      <dgm:spPr/>
      <dgm:t>
        <a:bodyPr/>
        <a:lstStyle/>
        <a:p>
          <a:r>
            <a:rPr lang="fr-FR" sz="1100" dirty="0"/>
            <a:t>Cartes de profondeur</a:t>
          </a:r>
        </a:p>
      </dgm:t>
    </dgm:pt>
    <dgm:pt modelId="{502B834E-EF1B-4ABF-B20B-962C847CBBE4}" type="parTrans" cxnId="{7419B7A1-0567-42A6-8240-DCC85B21FBCB}">
      <dgm:prSet/>
      <dgm:spPr/>
      <dgm:t>
        <a:bodyPr/>
        <a:lstStyle/>
        <a:p>
          <a:endParaRPr lang="fr-FR"/>
        </a:p>
      </dgm:t>
    </dgm:pt>
    <dgm:pt modelId="{1009675D-5DCC-4F79-B949-25875DC6860C}" type="sibTrans" cxnId="{7419B7A1-0567-42A6-8240-DCC85B21FBCB}">
      <dgm:prSet/>
      <dgm:spPr/>
      <dgm:t>
        <a:bodyPr/>
        <a:lstStyle/>
        <a:p>
          <a:endParaRPr lang="fr-FR"/>
        </a:p>
      </dgm:t>
    </dgm:pt>
    <dgm:pt modelId="{C2A96D8D-7B3A-4A75-B7AC-83FC5EACD350}">
      <dgm:prSet phldrT="[Texte]" custT="1"/>
      <dgm:spPr/>
      <dgm:t>
        <a:bodyPr/>
        <a:lstStyle/>
        <a:p>
          <a:r>
            <a:rPr lang="fr-FR" sz="1100" dirty="0"/>
            <a:t>Autres</a:t>
          </a:r>
        </a:p>
      </dgm:t>
    </dgm:pt>
    <dgm:pt modelId="{B44F1F1D-AA5F-4598-85DA-7EA1B7F391F7}" type="parTrans" cxnId="{F77645E9-141A-4AC0-B496-AB8F3F1276AA}">
      <dgm:prSet/>
      <dgm:spPr/>
      <dgm:t>
        <a:bodyPr/>
        <a:lstStyle/>
        <a:p>
          <a:endParaRPr lang="fr-FR"/>
        </a:p>
      </dgm:t>
    </dgm:pt>
    <dgm:pt modelId="{3EB42383-2119-4B84-BF0B-6BAB314EE497}" type="sibTrans" cxnId="{F77645E9-141A-4AC0-B496-AB8F3F1276AA}">
      <dgm:prSet/>
      <dgm:spPr/>
      <dgm:t>
        <a:bodyPr/>
        <a:lstStyle/>
        <a:p>
          <a:endParaRPr lang="fr-FR"/>
        </a:p>
      </dgm:t>
    </dgm:pt>
    <dgm:pt modelId="{0921F361-F8DA-411D-A08C-8B339F946246}">
      <dgm:prSet phldrT="[Texte]" custT="1"/>
      <dgm:spPr/>
      <dgm:t>
        <a:bodyPr/>
        <a:lstStyle/>
        <a:p>
          <a:r>
            <a:rPr lang="fr-FR" sz="1100" b="0" dirty="0"/>
            <a:t>Enjeux des recherches</a:t>
          </a:r>
        </a:p>
      </dgm:t>
    </dgm:pt>
    <dgm:pt modelId="{AFC592B2-4FA1-4DF9-B958-B10260459FE0}" type="parTrans" cxnId="{722D8567-BDD6-482C-9FD1-BC3F667D5EF1}">
      <dgm:prSet/>
      <dgm:spPr/>
      <dgm:t>
        <a:bodyPr/>
        <a:lstStyle/>
        <a:p>
          <a:endParaRPr lang="fr-FR"/>
        </a:p>
      </dgm:t>
    </dgm:pt>
    <dgm:pt modelId="{54D7B1B0-E9D9-4559-8579-1F291508F6B2}" type="sibTrans" cxnId="{722D8567-BDD6-482C-9FD1-BC3F667D5EF1}">
      <dgm:prSet/>
      <dgm:spPr/>
      <dgm:t>
        <a:bodyPr/>
        <a:lstStyle/>
        <a:p>
          <a:endParaRPr lang="fr-FR"/>
        </a:p>
      </dgm:t>
    </dgm:pt>
    <dgm:pt modelId="{FCEAC71E-6E0F-47D8-8719-3B9B1FBBF9DA}">
      <dgm:prSet phldrT="[Texte]" custT="1"/>
      <dgm:spPr/>
      <dgm:t>
        <a:bodyPr/>
        <a:lstStyle/>
        <a:p>
          <a:r>
            <a:rPr lang="fr-FR" sz="1100" b="0" dirty="0" err="1">
              <a:effectLst/>
            </a:rPr>
            <a:t>Unity</a:t>
          </a:r>
          <a:endParaRPr lang="fr-FR" sz="1100" b="0" u="sng" dirty="0">
            <a:effectLst/>
          </a:endParaRPr>
        </a:p>
      </dgm:t>
    </dgm:pt>
    <dgm:pt modelId="{637E8BD2-8174-424D-A0F7-E16B38C36799}" type="parTrans" cxnId="{F2BB88F9-D205-4A92-90E1-414D69CA7785}">
      <dgm:prSet/>
      <dgm:spPr/>
      <dgm:t>
        <a:bodyPr/>
        <a:lstStyle/>
        <a:p>
          <a:endParaRPr lang="fr-FR"/>
        </a:p>
      </dgm:t>
    </dgm:pt>
    <dgm:pt modelId="{3CF9236A-884C-490B-B1BE-B81006160DD5}" type="sibTrans" cxnId="{F2BB88F9-D205-4A92-90E1-414D69CA7785}">
      <dgm:prSet/>
      <dgm:spPr/>
      <dgm:t>
        <a:bodyPr/>
        <a:lstStyle/>
        <a:p>
          <a:endParaRPr lang="fr-FR"/>
        </a:p>
      </dgm:t>
    </dgm:pt>
    <dgm:pt modelId="{302C3839-F448-4E0D-B73F-3982A1342349}">
      <dgm:prSet phldrT="[Texte]" custT="1"/>
      <dgm:spPr/>
      <dgm:t>
        <a:bodyPr/>
        <a:lstStyle/>
        <a:p>
          <a:r>
            <a:rPr lang="fr-FR" sz="1100" b="0" dirty="0">
              <a:effectLst/>
            </a:rPr>
            <a:t>Implémentations</a:t>
          </a:r>
          <a:endParaRPr lang="fr-FR" sz="1100" b="0" u="sng" dirty="0">
            <a:effectLst/>
          </a:endParaRPr>
        </a:p>
      </dgm:t>
    </dgm:pt>
    <dgm:pt modelId="{36513DC0-4780-47A1-BE06-A84B369A0678}" type="parTrans" cxnId="{58C2F6BD-1CFC-4CB1-A703-2C71C95C8423}">
      <dgm:prSet/>
      <dgm:spPr/>
      <dgm:t>
        <a:bodyPr/>
        <a:lstStyle/>
        <a:p>
          <a:endParaRPr lang="fr-FR"/>
        </a:p>
      </dgm:t>
    </dgm:pt>
    <dgm:pt modelId="{47D6E37B-2280-47F5-A399-F004CE1B527B}" type="sibTrans" cxnId="{58C2F6BD-1CFC-4CB1-A703-2C71C95C8423}">
      <dgm:prSet/>
      <dgm:spPr/>
      <dgm:t>
        <a:bodyPr/>
        <a:lstStyle/>
        <a:p>
          <a:endParaRPr lang="fr-FR"/>
        </a:p>
      </dgm:t>
    </dgm:pt>
    <dgm:pt modelId="{A55F745D-54DF-42D6-A169-7AE14B7E3EA5}">
      <dgm:prSet phldrT="[Texte]" custT="1"/>
      <dgm:spPr/>
      <dgm:t>
        <a:bodyPr/>
        <a:lstStyle/>
        <a:p>
          <a:r>
            <a:rPr lang="fr-FR" sz="1100" b="1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Classe Lidar</a:t>
          </a:r>
        </a:p>
      </dgm:t>
    </dgm:pt>
    <dgm:pt modelId="{B7F4323E-43AA-42F9-BFC4-222B9404D407}" type="parTrans" cxnId="{D2F708E7-E81F-4D84-B4D7-DDCC5BCE33B4}">
      <dgm:prSet/>
      <dgm:spPr/>
      <dgm:t>
        <a:bodyPr/>
        <a:lstStyle/>
        <a:p>
          <a:endParaRPr lang="fr-FR"/>
        </a:p>
      </dgm:t>
    </dgm:pt>
    <dgm:pt modelId="{D9695C93-1C9A-4CD2-8863-E79CCE617F97}" type="sibTrans" cxnId="{D2F708E7-E81F-4D84-B4D7-DDCC5BCE33B4}">
      <dgm:prSet/>
      <dgm:spPr/>
      <dgm:t>
        <a:bodyPr/>
        <a:lstStyle/>
        <a:p>
          <a:endParaRPr lang="fr-FR"/>
        </a:p>
      </dgm:t>
    </dgm:pt>
    <dgm:pt modelId="{FD5D274B-67A3-4325-8968-9195D75C12F6}" type="pres">
      <dgm:prSet presAssocID="{395130E8-62E2-447D-A949-8421B93D4479}" presName="Name0" presStyleCnt="0">
        <dgm:presLayoutVars>
          <dgm:dir/>
          <dgm:resizeHandles val="exact"/>
        </dgm:presLayoutVars>
      </dgm:prSet>
      <dgm:spPr/>
    </dgm:pt>
    <dgm:pt modelId="{C32DF3DF-C5F8-4C94-BABB-367ACC677803}" type="pres">
      <dgm:prSet presAssocID="{EF6E55BD-A52B-4BF2-AE30-D32E9D254150}" presName="node" presStyleLbl="node1" presStyleIdx="0" presStyleCnt="3">
        <dgm:presLayoutVars>
          <dgm:bulletEnabled val="1"/>
        </dgm:presLayoutVars>
      </dgm:prSet>
      <dgm:spPr/>
    </dgm:pt>
    <dgm:pt modelId="{7CA9AA5B-7E4F-48B9-B305-C5169DEC572F}" type="pres">
      <dgm:prSet presAssocID="{32B2D5CF-A526-4682-89D8-62D2EF5F9BDA}" presName="sibTrans" presStyleLbl="sibTrans2D1" presStyleIdx="0" presStyleCnt="2"/>
      <dgm:spPr/>
    </dgm:pt>
    <dgm:pt modelId="{B4AB587E-D5A2-4399-B22B-CCA684EFD82E}" type="pres">
      <dgm:prSet presAssocID="{32B2D5CF-A526-4682-89D8-62D2EF5F9BDA}" presName="connectorText" presStyleLbl="sibTrans2D1" presStyleIdx="0" presStyleCnt="2"/>
      <dgm:spPr/>
    </dgm:pt>
    <dgm:pt modelId="{F3C46F63-38D9-41A8-9FBE-90860C35326F}" type="pres">
      <dgm:prSet presAssocID="{C8FF2B18-8D94-47C2-8A22-11E418ED9DF1}" presName="node" presStyleLbl="node1" presStyleIdx="1" presStyleCnt="3">
        <dgm:presLayoutVars>
          <dgm:bulletEnabled val="1"/>
        </dgm:presLayoutVars>
      </dgm:prSet>
      <dgm:spPr/>
    </dgm:pt>
    <dgm:pt modelId="{FB61F5CC-2DB9-41EF-A6C0-1A1424A8CAFE}" type="pres">
      <dgm:prSet presAssocID="{E55DDC50-3940-4CC7-BD40-B4D490515B3B}" presName="sibTrans" presStyleLbl="sibTrans2D1" presStyleIdx="1" presStyleCnt="2"/>
      <dgm:spPr/>
    </dgm:pt>
    <dgm:pt modelId="{8D7B027A-D124-450B-B9E2-77EC3738A3FB}" type="pres">
      <dgm:prSet presAssocID="{E55DDC50-3940-4CC7-BD40-B4D490515B3B}" presName="connectorText" presStyleLbl="sibTrans2D1" presStyleIdx="1" presStyleCnt="2"/>
      <dgm:spPr/>
    </dgm:pt>
    <dgm:pt modelId="{38A889AE-377B-4DFA-92D9-C855A843DB20}" type="pres">
      <dgm:prSet presAssocID="{ED95C13C-BD99-43C1-9D63-A1E8A0D35979}" presName="node" presStyleLbl="node1" presStyleIdx="2" presStyleCnt="3">
        <dgm:presLayoutVars>
          <dgm:bulletEnabled val="1"/>
        </dgm:presLayoutVars>
      </dgm:prSet>
      <dgm:spPr/>
    </dgm:pt>
  </dgm:ptLst>
  <dgm:cxnLst>
    <dgm:cxn modelId="{955BA110-7180-4ABF-9734-5405F46D1542}" type="presOf" srcId="{3769F09E-A8AA-4D60-8D5C-08F4E420E813}" destId="{F3C46F63-38D9-41A8-9FBE-90860C35326F}" srcOrd="0" destOrd="2" presId="urn:microsoft.com/office/officeart/2005/8/layout/process1"/>
    <dgm:cxn modelId="{9E2C251C-54B5-4492-8246-FC2DDBD7FEE2}" type="presOf" srcId="{302C3839-F448-4E0D-B73F-3982A1342349}" destId="{C32DF3DF-C5F8-4C94-BABB-367ACC677803}" srcOrd="0" destOrd="2" presId="urn:microsoft.com/office/officeart/2005/8/layout/process1"/>
    <dgm:cxn modelId="{FC545830-9CBE-4878-AF77-4F2C07D7A4FD}" type="presOf" srcId="{B990714E-662A-4080-B0EB-77E24DDF8C2A}" destId="{F3C46F63-38D9-41A8-9FBE-90860C35326F}" srcOrd="0" destOrd="1" presId="urn:microsoft.com/office/officeart/2005/8/layout/process1"/>
    <dgm:cxn modelId="{0320AD3E-E243-4AAE-8F65-E16F57DF5BB5}" srcId="{395130E8-62E2-447D-A949-8421B93D4479}" destId="{C8FF2B18-8D94-47C2-8A22-11E418ED9DF1}" srcOrd="1" destOrd="0" parTransId="{D707A8CB-A94C-4AC7-846E-94648E28B7A6}" sibTransId="{E55DDC50-3940-4CC7-BD40-B4D490515B3B}"/>
    <dgm:cxn modelId="{A33F9A41-8B7B-4D69-B3A0-A49F8342E7D5}" type="presOf" srcId="{32B2D5CF-A526-4682-89D8-62D2EF5F9BDA}" destId="{7CA9AA5B-7E4F-48B9-B305-C5169DEC572F}" srcOrd="0" destOrd="0" presId="urn:microsoft.com/office/officeart/2005/8/layout/process1"/>
    <dgm:cxn modelId="{A24C2447-3B25-4726-85B4-7C0B2FE1C3B4}" srcId="{395130E8-62E2-447D-A949-8421B93D4479}" destId="{ED95C13C-BD99-43C1-9D63-A1E8A0D35979}" srcOrd="2" destOrd="0" parTransId="{CE16F0C2-2AED-4E05-AB49-74A988F2DCC9}" sibTransId="{8D50AC42-D0CB-4BC5-95E3-26861FD5C5F8}"/>
    <dgm:cxn modelId="{722D8567-BDD6-482C-9FD1-BC3F667D5EF1}" srcId="{ED95C13C-BD99-43C1-9D63-A1E8A0D35979}" destId="{0921F361-F8DA-411D-A08C-8B339F946246}" srcOrd="0" destOrd="0" parTransId="{AFC592B2-4FA1-4DF9-B958-B10260459FE0}" sibTransId="{54D7B1B0-E9D9-4559-8579-1F291508F6B2}"/>
    <dgm:cxn modelId="{763B436F-F444-4DE4-90B0-3B7C6A98E1F2}" type="presOf" srcId="{C8FF2B18-8D94-47C2-8A22-11E418ED9DF1}" destId="{F3C46F63-38D9-41A8-9FBE-90860C35326F}" srcOrd="0" destOrd="0" presId="urn:microsoft.com/office/officeart/2005/8/layout/process1"/>
    <dgm:cxn modelId="{2E2C574F-0F4A-4398-8A4F-15CD29A39614}" type="presOf" srcId="{0921F361-F8DA-411D-A08C-8B339F946246}" destId="{38A889AE-377B-4DFA-92D9-C855A843DB20}" srcOrd="0" destOrd="1" presId="urn:microsoft.com/office/officeart/2005/8/layout/process1"/>
    <dgm:cxn modelId="{88FCB872-0480-4860-9540-4E53CFC0EE87}" type="presOf" srcId="{E55DDC50-3940-4CC7-BD40-B4D490515B3B}" destId="{FB61F5CC-2DB9-41EF-A6C0-1A1424A8CAFE}" srcOrd="0" destOrd="0" presId="urn:microsoft.com/office/officeart/2005/8/layout/process1"/>
    <dgm:cxn modelId="{4DE0FB7A-4877-48A2-93B9-5F5506C656E4}" type="presOf" srcId="{395130E8-62E2-447D-A949-8421B93D4479}" destId="{FD5D274B-67A3-4325-8968-9195D75C12F6}" srcOrd="0" destOrd="0" presId="urn:microsoft.com/office/officeart/2005/8/layout/process1"/>
    <dgm:cxn modelId="{9B2AA087-650F-4337-8728-BCFC3AF9C8B1}" type="presOf" srcId="{FCEAC71E-6E0F-47D8-8719-3B9B1FBBF9DA}" destId="{C32DF3DF-C5F8-4C94-BABB-367ACC677803}" srcOrd="0" destOrd="1" presId="urn:microsoft.com/office/officeart/2005/8/layout/process1"/>
    <dgm:cxn modelId="{28A9148E-6237-4A6C-B5DF-3904D2B8CD6A}" type="presOf" srcId="{ED95C13C-BD99-43C1-9D63-A1E8A0D35979}" destId="{38A889AE-377B-4DFA-92D9-C855A843DB20}" srcOrd="0" destOrd="0" presId="urn:microsoft.com/office/officeart/2005/8/layout/process1"/>
    <dgm:cxn modelId="{7419B7A1-0567-42A6-8240-DCC85B21FBCB}" srcId="{C8FF2B18-8D94-47C2-8A22-11E418ED9DF1}" destId="{3769F09E-A8AA-4D60-8D5C-08F4E420E813}" srcOrd="1" destOrd="0" parTransId="{502B834E-EF1B-4ABF-B20B-962C847CBBE4}" sibTransId="{1009675D-5DCC-4F79-B949-25875DC6860C}"/>
    <dgm:cxn modelId="{1D910DA2-410C-47F3-8E1D-9C8EC6207B9C}" srcId="{C8FF2B18-8D94-47C2-8A22-11E418ED9DF1}" destId="{B990714E-662A-4080-B0EB-77E24DDF8C2A}" srcOrd="0" destOrd="0" parTransId="{3361B5F8-E534-4021-8743-C5C18443BA26}" sibTransId="{429A465B-2FAE-46C9-ABF6-75FCBA6C6724}"/>
    <dgm:cxn modelId="{063BC3A3-7D3A-424D-B53F-D6A6AAB2259A}" type="presOf" srcId="{EF6E55BD-A52B-4BF2-AE30-D32E9D254150}" destId="{C32DF3DF-C5F8-4C94-BABB-367ACC677803}" srcOrd="0" destOrd="0" presId="urn:microsoft.com/office/officeart/2005/8/layout/process1"/>
    <dgm:cxn modelId="{58C2F6BD-1CFC-4CB1-A703-2C71C95C8423}" srcId="{EF6E55BD-A52B-4BF2-AE30-D32E9D254150}" destId="{302C3839-F448-4E0D-B73F-3982A1342349}" srcOrd="1" destOrd="0" parTransId="{36513DC0-4780-47A1-BE06-A84B369A0678}" sibTransId="{47D6E37B-2280-47F5-A399-F004CE1B527B}"/>
    <dgm:cxn modelId="{9D3011BE-FD26-4C81-9D2A-5310BA7B3380}" type="presOf" srcId="{32B2D5CF-A526-4682-89D8-62D2EF5F9BDA}" destId="{B4AB587E-D5A2-4399-B22B-CCA684EFD82E}" srcOrd="1" destOrd="0" presId="urn:microsoft.com/office/officeart/2005/8/layout/process1"/>
    <dgm:cxn modelId="{20E833C3-6D6E-47DE-B94D-A8B397595AD6}" type="presOf" srcId="{C2A96D8D-7B3A-4A75-B7AC-83FC5EACD350}" destId="{F3C46F63-38D9-41A8-9FBE-90860C35326F}" srcOrd="0" destOrd="3" presId="urn:microsoft.com/office/officeart/2005/8/layout/process1"/>
    <dgm:cxn modelId="{CB5AB6DF-F4FD-483A-92A5-13D27346F46F}" type="presOf" srcId="{A55F745D-54DF-42D6-A169-7AE14B7E3EA5}" destId="{C32DF3DF-C5F8-4C94-BABB-367ACC677803}" srcOrd="0" destOrd="3" presId="urn:microsoft.com/office/officeart/2005/8/layout/process1"/>
    <dgm:cxn modelId="{AA75B0E5-0F66-4040-B888-1E6D4D542597}" srcId="{395130E8-62E2-447D-A949-8421B93D4479}" destId="{EF6E55BD-A52B-4BF2-AE30-D32E9D254150}" srcOrd="0" destOrd="0" parTransId="{E9D1F263-550C-4534-839E-647A54D47325}" sibTransId="{32B2D5CF-A526-4682-89D8-62D2EF5F9BDA}"/>
    <dgm:cxn modelId="{D2F708E7-E81F-4D84-B4D7-DDCC5BCE33B4}" srcId="{EF6E55BD-A52B-4BF2-AE30-D32E9D254150}" destId="{A55F745D-54DF-42D6-A169-7AE14B7E3EA5}" srcOrd="2" destOrd="0" parTransId="{B7F4323E-43AA-42F9-BFC4-222B9404D407}" sibTransId="{D9695C93-1C9A-4CD2-8863-E79CCE617F97}"/>
    <dgm:cxn modelId="{F77645E9-141A-4AC0-B496-AB8F3F1276AA}" srcId="{C8FF2B18-8D94-47C2-8A22-11E418ED9DF1}" destId="{C2A96D8D-7B3A-4A75-B7AC-83FC5EACD350}" srcOrd="2" destOrd="0" parTransId="{B44F1F1D-AA5F-4598-85DA-7EA1B7F391F7}" sibTransId="{3EB42383-2119-4B84-BF0B-6BAB314EE497}"/>
    <dgm:cxn modelId="{DC7286F1-8187-4AFB-85EA-55B0791DE49A}" type="presOf" srcId="{E55DDC50-3940-4CC7-BD40-B4D490515B3B}" destId="{8D7B027A-D124-450B-B9E2-77EC3738A3FB}" srcOrd="1" destOrd="0" presId="urn:microsoft.com/office/officeart/2005/8/layout/process1"/>
    <dgm:cxn modelId="{F2BB88F9-D205-4A92-90E1-414D69CA7785}" srcId="{EF6E55BD-A52B-4BF2-AE30-D32E9D254150}" destId="{FCEAC71E-6E0F-47D8-8719-3B9B1FBBF9DA}" srcOrd="0" destOrd="0" parTransId="{637E8BD2-8174-424D-A0F7-E16B38C36799}" sibTransId="{3CF9236A-884C-490B-B1BE-B81006160DD5}"/>
    <dgm:cxn modelId="{065F3A37-8A07-4E36-9DA0-F8CFC851F516}" type="presParOf" srcId="{FD5D274B-67A3-4325-8968-9195D75C12F6}" destId="{C32DF3DF-C5F8-4C94-BABB-367ACC677803}" srcOrd="0" destOrd="0" presId="urn:microsoft.com/office/officeart/2005/8/layout/process1"/>
    <dgm:cxn modelId="{95E060FB-DB91-4381-9A27-B48C7EF3E173}" type="presParOf" srcId="{FD5D274B-67A3-4325-8968-9195D75C12F6}" destId="{7CA9AA5B-7E4F-48B9-B305-C5169DEC572F}" srcOrd="1" destOrd="0" presId="urn:microsoft.com/office/officeart/2005/8/layout/process1"/>
    <dgm:cxn modelId="{8DC5E150-2A2D-41F3-AB7E-8F676DA04C7B}" type="presParOf" srcId="{7CA9AA5B-7E4F-48B9-B305-C5169DEC572F}" destId="{B4AB587E-D5A2-4399-B22B-CCA684EFD82E}" srcOrd="0" destOrd="0" presId="urn:microsoft.com/office/officeart/2005/8/layout/process1"/>
    <dgm:cxn modelId="{81959EC2-AB70-41DD-8887-0D8B7BB4C57F}" type="presParOf" srcId="{FD5D274B-67A3-4325-8968-9195D75C12F6}" destId="{F3C46F63-38D9-41A8-9FBE-90860C35326F}" srcOrd="2" destOrd="0" presId="urn:microsoft.com/office/officeart/2005/8/layout/process1"/>
    <dgm:cxn modelId="{442D5BA1-8B99-462E-987B-D049526CAD49}" type="presParOf" srcId="{FD5D274B-67A3-4325-8968-9195D75C12F6}" destId="{FB61F5CC-2DB9-41EF-A6C0-1A1424A8CAFE}" srcOrd="3" destOrd="0" presId="urn:microsoft.com/office/officeart/2005/8/layout/process1"/>
    <dgm:cxn modelId="{E7670F61-877A-4AC2-9331-53EBBCDFBDFF}" type="presParOf" srcId="{FB61F5CC-2DB9-41EF-A6C0-1A1424A8CAFE}" destId="{8D7B027A-D124-450B-B9E2-77EC3738A3FB}" srcOrd="0" destOrd="0" presId="urn:microsoft.com/office/officeart/2005/8/layout/process1"/>
    <dgm:cxn modelId="{C194C880-F7BA-4B0C-AD2C-409C915F0D3B}" type="presParOf" srcId="{FD5D274B-67A3-4325-8968-9195D75C12F6}" destId="{38A889AE-377B-4DFA-92D9-C855A843DB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95130E8-62E2-447D-A949-8421B93D4479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</dgm:pt>
    <dgm:pt modelId="{EF6E55BD-A52B-4BF2-AE30-D32E9D254150}">
      <dgm:prSet phldrT="[Texte]" custT="1"/>
      <dgm:spPr/>
      <dgm:t>
        <a:bodyPr/>
        <a:lstStyle/>
        <a:p>
          <a:r>
            <a:rPr lang="fr-FR" sz="1200" b="0" u="none" dirty="0">
              <a:effectLst/>
            </a:rPr>
            <a:t>I : Présentation du simulateur</a:t>
          </a:r>
        </a:p>
      </dgm:t>
    </dgm:pt>
    <dgm:pt modelId="{E9D1F263-550C-4534-839E-647A54D47325}" type="parTrans" cxnId="{AA75B0E5-0F66-4040-B888-1E6D4D542597}">
      <dgm:prSet/>
      <dgm:spPr/>
      <dgm:t>
        <a:bodyPr/>
        <a:lstStyle/>
        <a:p>
          <a:endParaRPr lang="fr-FR"/>
        </a:p>
      </dgm:t>
    </dgm:pt>
    <dgm:pt modelId="{32B2D5CF-A526-4682-89D8-62D2EF5F9BDA}" type="sibTrans" cxnId="{AA75B0E5-0F66-4040-B888-1E6D4D542597}">
      <dgm:prSet/>
      <dgm:spPr/>
      <dgm:t>
        <a:bodyPr/>
        <a:lstStyle/>
        <a:p>
          <a:endParaRPr lang="fr-FR"/>
        </a:p>
      </dgm:t>
    </dgm:pt>
    <dgm:pt modelId="{C8FF2B18-8D94-47C2-8A22-11E418ED9DF1}">
      <dgm:prSet phldrT="[Texte]"/>
      <dgm:spPr/>
      <dgm:t>
        <a:bodyPr/>
        <a:lstStyle/>
        <a:p>
          <a:r>
            <a:rPr lang="fr-FR" sz="1200" b="1" u="sng" dirty="0"/>
            <a:t>II : Méthodes de cartographies</a:t>
          </a:r>
        </a:p>
      </dgm:t>
    </dgm:pt>
    <dgm:pt modelId="{D707A8CB-A94C-4AC7-846E-94648E28B7A6}" type="parTrans" cxnId="{0320AD3E-E243-4AAE-8F65-E16F57DF5BB5}">
      <dgm:prSet/>
      <dgm:spPr/>
      <dgm:t>
        <a:bodyPr/>
        <a:lstStyle/>
        <a:p>
          <a:endParaRPr lang="fr-FR"/>
        </a:p>
      </dgm:t>
    </dgm:pt>
    <dgm:pt modelId="{E55DDC50-3940-4CC7-BD40-B4D490515B3B}" type="sibTrans" cxnId="{0320AD3E-E243-4AAE-8F65-E16F57DF5BB5}">
      <dgm:prSet/>
      <dgm:spPr/>
      <dgm:t>
        <a:bodyPr/>
        <a:lstStyle/>
        <a:p>
          <a:endParaRPr lang="fr-FR"/>
        </a:p>
      </dgm:t>
    </dgm:pt>
    <dgm:pt modelId="{ED95C13C-BD99-43C1-9D63-A1E8A0D35979}">
      <dgm:prSet phldrT="[Texte]" custT="1"/>
      <dgm:spPr/>
      <dgm:t>
        <a:bodyPr/>
        <a:lstStyle/>
        <a:p>
          <a:r>
            <a:rPr lang="fr-FR" sz="1200" dirty="0"/>
            <a:t>III Applications</a:t>
          </a:r>
        </a:p>
      </dgm:t>
    </dgm:pt>
    <dgm:pt modelId="{CE16F0C2-2AED-4E05-AB49-74A988F2DCC9}" type="parTrans" cxnId="{A24C2447-3B25-4726-85B4-7C0B2FE1C3B4}">
      <dgm:prSet/>
      <dgm:spPr/>
      <dgm:t>
        <a:bodyPr/>
        <a:lstStyle/>
        <a:p>
          <a:endParaRPr lang="fr-FR"/>
        </a:p>
      </dgm:t>
    </dgm:pt>
    <dgm:pt modelId="{8D50AC42-D0CB-4BC5-95E3-26861FD5C5F8}" type="sibTrans" cxnId="{A24C2447-3B25-4726-85B4-7C0B2FE1C3B4}">
      <dgm:prSet/>
      <dgm:spPr/>
      <dgm:t>
        <a:bodyPr/>
        <a:lstStyle/>
        <a:p>
          <a:endParaRPr lang="fr-FR"/>
        </a:p>
      </dgm:t>
    </dgm:pt>
    <dgm:pt modelId="{B990714E-662A-4080-B0EB-77E24DDF8C2A}">
      <dgm:prSet phldrT="[Texte]" custT="1"/>
      <dgm:spPr/>
      <dgm:t>
        <a:bodyPr/>
        <a:lstStyle/>
        <a:p>
          <a:r>
            <a: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Cartes d’occupations</a:t>
          </a:r>
        </a:p>
      </dgm:t>
    </dgm:pt>
    <dgm:pt modelId="{3361B5F8-E534-4021-8743-C5C18443BA26}" type="parTrans" cxnId="{1D910DA2-410C-47F3-8E1D-9C8EC6207B9C}">
      <dgm:prSet/>
      <dgm:spPr/>
      <dgm:t>
        <a:bodyPr/>
        <a:lstStyle/>
        <a:p>
          <a:endParaRPr lang="fr-FR"/>
        </a:p>
      </dgm:t>
    </dgm:pt>
    <dgm:pt modelId="{429A465B-2FAE-46C9-ABF6-75FCBA6C6724}" type="sibTrans" cxnId="{1D910DA2-410C-47F3-8E1D-9C8EC6207B9C}">
      <dgm:prSet/>
      <dgm:spPr/>
      <dgm:t>
        <a:bodyPr/>
        <a:lstStyle/>
        <a:p>
          <a:endParaRPr lang="fr-FR"/>
        </a:p>
      </dgm:t>
    </dgm:pt>
    <dgm:pt modelId="{3769F09E-A8AA-4D60-8D5C-08F4E420E813}">
      <dgm:prSet phldrT="[Texte]" custT="1"/>
      <dgm:spPr/>
      <dgm:t>
        <a:bodyPr/>
        <a:lstStyle/>
        <a:p>
          <a:r>
            <a:rPr lang="fr-FR" sz="1100" dirty="0"/>
            <a:t>Cartes de profondeur</a:t>
          </a:r>
        </a:p>
      </dgm:t>
    </dgm:pt>
    <dgm:pt modelId="{502B834E-EF1B-4ABF-B20B-962C847CBBE4}" type="parTrans" cxnId="{7419B7A1-0567-42A6-8240-DCC85B21FBCB}">
      <dgm:prSet/>
      <dgm:spPr/>
      <dgm:t>
        <a:bodyPr/>
        <a:lstStyle/>
        <a:p>
          <a:endParaRPr lang="fr-FR"/>
        </a:p>
      </dgm:t>
    </dgm:pt>
    <dgm:pt modelId="{1009675D-5DCC-4F79-B949-25875DC6860C}" type="sibTrans" cxnId="{7419B7A1-0567-42A6-8240-DCC85B21FBCB}">
      <dgm:prSet/>
      <dgm:spPr/>
      <dgm:t>
        <a:bodyPr/>
        <a:lstStyle/>
        <a:p>
          <a:endParaRPr lang="fr-FR"/>
        </a:p>
      </dgm:t>
    </dgm:pt>
    <dgm:pt modelId="{C2A96D8D-7B3A-4A75-B7AC-83FC5EACD350}">
      <dgm:prSet phldrT="[Texte]" custT="1"/>
      <dgm:spPr/>
      <dgm:t>
        <a:bodyPr/>
        <a:lstStyle/>
        <a:p>
          <a:r>
            <a:rPr lang="fr-FR" sz="1100" dirty="0"/>
            <a:t>Autres</a:t>
          </a:r>
        </a:p>
      </dgm:t>
    </dgm:pt>
    <dgm:pt modelId="{B44F1F1D-AA5F-4598-85DA-7EA1B7F391F7}" type="parTrans" cxnId="{F77645E9-141A-4AC0-B496-AB8F3F1276AA}">
      <dgm:prSet/>
      <dgm:spPr/>
      <dgm:t>
        <a:bodyPr/>
        <a:lstStyle/>
        <a:p>
          <a:endParaRPr lang="fr-FR"/>
        </a:p>
      </dgm:t>
    </dgm:pt>
    <dgm:pt modelId="{3EB42383-2119-4B84-BF0B-6BAB314EE497}" type="sibTrans" cxnId="{F77645E9-141A-4AC0-B496-AB8F3F1276AA}">
      <dgm:prSet/>
      <dgm:spPr/>
      <dgm:t>
        <a:bodyPr/>
        <a:lstStyle/>
        <a:p>
          <a:endParaRPr lang="fr-FR"/>
        </a:p>
      </dgm:t>
    </dgm:pt>
    <dgm:pt modelId="{0921F361-F8DA-411D-A08C-8B339F946246}">
      <dgm:prSet phldrT="[Texte]" custT="1"/>
      <dgm:spPr/>
      <dgm:t>
        <a:bodyPr/>
        <a:lstStyle/>
        <a:p>
          <a:r>
            <a:rPr lang="fr-FR" sz="1100" b="0" dirty="0"/>
            <a:t>Enjeux des recherches</a:t>
          </a:r>
        </a:p>
      </dgm:t>
    </dgm:pt>
    <dgm:pt modelId="{AFC592B2-4FA1-4DF9-B958-B10260459FE0}" type="parTrans" cxnId="{722D8567-BDD6-482C-9FD1-BC3F667D5EF1}">
      <dgm:prSet/>
      <dgm:spPr/>
      <dgm:t>
        <a:bodyPr/>
        <a:lstStyle/>
        <a:p>
          <a:endParaRPr lang="fr-FR"/>
        </a:p>
      </dgm:t>
    </dgm:pt>
    <dgm:pt modelId="{54D7B1B0-E9D9-4559-8579-1F291508F6B2}" type="sibTrans" cxnId="{722D8567-BDD6-482C-9FD1-BC3F667D5EF1}">
      <dgm:prSet/>
      <dgm:spPr/>
      <dgm:t>
        <a:bodyPr/>
        <a:lstStyle/>
        <a:p>
          <a:endParaRPr lang="fr-FR"/>
        </a:p>
      </dgm:t>
    </dgm:pt>
    <dgm:pt modelId="{FCEAC71E-6E0F-47D8-8719-3B9B1FBBF9DA}">
      <dgm:prSet phldrT="[Texte]" custT="1"/>
      <dgm:spPr/>
      <dgm:t>
        <a:bodyPr/>
        <a:lstStyle/>
        <a:p>
          <a:r>
            <a:rPr lang="fr-FR" sz="1100" b="0" u="none" dirty="0" err="1">
              <a:effectLst/>
            </a:rPr>
            <a:t>Unity</a:t>
          </a:r>
          <a:endParaRPr lang="fr-FR" sz="1100" b="0" u="none" dirty="0">
            <a:effectLst/>
          </a:endParaRPr>
        </a:p>
      </dgm:t>
    </dgm:pt>
    <dgm:pt modelId="{637E8BD2-8174-424D-A0F7-E16B38C36799}" type="parTrans" cxnId="{F2BB88F9-D205-4A92-90E1-414D69CA7785}">
      <dgm:prSet/>
      <dgm:spPr/>
      <dgm:t>
        <a:bodyPr/>
        <a:lstStyle/>
        <a:p>
          <a:endParaRPr lang="fr-FR"/>
        </a:p>
      </dgm:t>
    </dgm:pt>
    <dgm:pt modelId="{3CF9236A-884C-490B-B1BE-B81006160DD5}" type="sibTrans" cxnId="{F2BB88F9-D205-4A92-90E1-414D69CA7785}">
      <dgm:prSet/>
      <dgm:spPr/>
      <dgm:t>
        <a:bodyPr/>
        <a:lstStyle/>
        <a:p>
          <a:endParaRPr lang="fr-FR"/>
        </a:p>
      </dgm:t>
    </dgm:pt>
    <dgm:pt modelId="{302C3839-F448-4E0D-B73F-3982A1342349}">
      <dgm:prSet phldrT="[Texte]" custT="1"/>
      <dgm:spPr/>
      <dgm:t>
        <a:bodyPr/>
        <a:lstStyle/>
        <a:p>
          <a:r>
            <a:rPr lang="fr-FR" sz="1100" b="0" u="none" dirty="0">
              <a:effectLst/>
            </a:rPr>
            <a:t>Implémentations</a:t>
          </a:r>
        </a:p>
      </dgm:t>
    </dgm:pt>
    <dgm:pt modelId="{36513DC0-4780-47A1-BE06-A84B369A0678}" type="parTrans" cxnId="{58C2F6BD-1CFC-4CB1-A703-2C71C95C8423}">
      <dgm:prSet/>
      <dgm:spPr/>
      <dgm:t>
        <a:bodyPr/>
        <a:lstStyle/>
        <a:p>
          <a:endParaRPr lang="fr-FR"/>
        </a:p>
      </dgm:t>
    </dgm:pt>
    <dgm:pt modelId="{47D6E37B-2280-47F5-A399-F004CE1B527B}" type="sibTrans" cxnId="{58C2F6BD-1CFC-4CB1-A703-2C71C95C8423}">
      <dgm:prSet/>
      <dgm:spPr/>
      <dgm:t>
        <a:bodyPr/>
        <a:lstStyle/>
        <a:p>
          <a:endParaRPr lang="fr-FR"/>
        </a:p>
      </dgm:t>
    </dgm:pt>
    <dgm:pt modelId="{A55F745D-54DF-42D6-A169-7AE14B7E3EA5}">
      <dgm:prSet phldrT="[Texte]" custT="1"/>
      <dgm:spPr/>
      <dgm:t>
        <a:bodyPr/>
        <a:lstStyle/>
        <a:p>
          <a:r>
            <a:rPr lang="fr-FR" sz="1100" b="0" u="none" dirty="0"/>
            <a:t>Classe Lidar</a:t>
          </a:r>
        </a:p>
      </dgm:t>
    </dgm:pt>
    <dgm:pt modelId="{B7F4323E-43AA-42F9-BFC4-222B9404D407}" type="parTrans" cxnId="{D2F708E7-E81F-4D84-B4D7-DDCC5BCE33B4}">
      <dgm:prSet/>
      <dgm:spPr/>
      <dgm:t>
        <a:bodyPr/>
        <a:lstStyle/>
        <a:p>
          <a:endParaRPr lang="fr-FR"/>
        </a:p>
      </dgm:t>
    </dgm:pt>
    <dgm:pt modelId="{D9695C93-1C9A-4CD2-8863-E79CCE617F97}" type="sibTrans" cxnId="{D2F708E7-E81F-4D84-B4D7-DDCC5BCE33B4}">
      <dgm:prSet/>
      <dgm:spPr/>
      <dgm:t>
        <a:bodyPr/>
        <a:lstStyle/>
        <a:p>
          <a:endParaRPr lang="fr-FR"/>
        </a:p>
      </dgm:t>
    </dgm:pt>
    <dgm:pt modelId="{FD5D274B-67A3-4325-8968-9195D75C12F6}" type="pres">
      <dgm:prSet presAssocID="{395130E8-62E2-447D-A949-8421B93D4479}" presName="Name0" presStyleCnt="0">
        <dgm:presLayoutVars>
          <dgm:dir/>
          <dgm:resizeHandles val="exact"/>
        </dgm:presLayoutVars>
      </dgm:prSet>
      <dgm:spPr/>
    </dgm:pt>
    <dgm:pt modelId="{C32DF3DF-C5F8-4C94-BABB-367ACC677803}" type="pres">
      <dgm:prSet presAssocID="{EF6E55BD-A52B-4BF2-AE30-D32E9D254150}" presName="node" presStyleLbl="node1" presStyleIdx="0" presStyleCnt="3">
        <dgm:presLayoutVars>
          <dgm:bulletEnabled val="1"/>
        </dgm:presLayoutVars>
      </dgm:prSet>
      <dgm:spPr/>
    </dgm:pt>
    <dgm:pt modelId="{7CA9AA5B-7E4F-48B9-B305-C5169DEC572F}" type="pres">
      <dgm:prSet presAssocID="{32B2D5CF-A526-4682-89D8-62D2EF5F9BDA}" presName="sibTrans" presStyleLbl="sibTrans2D1" presStyleIdx="0" presStyleCnt="2"/>
      <dgm:spPr/>
    </dgm:pt>
    <dgm:pt modelId="{B4AB587E-D5A2-4399-B22B-CCA684EFD82E}" type="pres">
      <dgm:prSet presAssocID="{32B2D5CF-A526-4682-89D8-62D2EF5F9BDA}" presName="connectorText" presStyleLbl="sibTrans2D1" presStyleIdx="0" presStyleCnt="2"/>
      <dgm:spPr/>
    </dgm:pt>
    <dgm:pt modelId="{F3C46F63-38D9-41A8-9FBE-90860C35326F}" type="pres">
      <dgm:prSet presAssocID="{C8FF2B18-8D94-47C2-8A22-11E418ED9DF1}" presName="node" presStyleLbl="node1" presStyleIdx="1" presStyleCnt="3">
        <dgm:presLayoutVars>
          <dgm:bulletEnabled val="1"/>
        </dgm:presLayoutVars>
      </dgm:prSet>
      <dgm:spPr/>
    </dgm:pt>
    <dgm:pt modelId="{FB61F5CC-2DB9-41EF-A6C0-1A1424A8CAFE}" type="pres">
      <dgm:prSet presAssocID="{E55DDC50-3940-4CC7-BD40-B4D490515B3B}" presName="sibTrans" presStyleLbl="sibTrans2D1" presStyleIdx="1" presStyleCnt="2"/>
      <dgm:spPr/>
    </dgm:pt>
    <dgm:pt modelId="{8D7B027A-D124-450B-B9E2-77EC3738A3FB}" type="pres">
      <dgm:prSet presAssocID="{E55DDC50-3940-4CC7-BD40-B4D490515B3B}" presName="connectorText" presStyleLbl="sibTrans2D1" presStyleIdx="1" presStyleCnt="2"/>
      <dgm:spPr/>
    </dgm:pt>
    <dgm:pt modelId="{38A889AE-377B-4DFA-92D9-C855A843DB20}" type="pres">
      <dgm:prSet presAssocID="{ED95C13C-BD99-43C1-9D63-A1E8A0D35979}" presName="node" presStyleLbl="node1" presStyleIdx="2" presStyleCnt="3">
        <dgm:presLayoutVars>
          <dgm:bulletEnabled val="1"/>
        </dgm:presLayoutVars>
      </dgm:prSet>
      <dgm:spPr/>
    </dgm:pt>
  </dgm:ptLst>
  <dgm:cxnLst>
    <dgm:cxn modelId="{955BA110-7180-4ABF-9734-5405F46D1542}" type="presOf" srcId="{3769F09E-A8AA-4D60-8D5C-08F4E420E813}" destId="{F3C46F63-38D9-41A8-9FBE-90860C35326F}" srcOrd="0" destOrd="2" presId="urn:microsoft.com/office/officeart/2005/8/layout/process1"/>
    <dgm:cxn modelId="{9E2C251C-54B5-4492-8246-FC2DDBD7FEE2}" type="presOf" srcId="{302C3839-F448-4E0D-B73F-3982A1342349}" destId="{C32DF3DF-C5F8-4C94-BABB-367ACC677803}" srcOrd="0" destOrd="2" presId="urn:microsoft.com/office/officeart/2005/8/layout/process1"/>
    <dgm:cxn modelId="{FC545830-9CBE-4878-AF77-4F2C07D7A4FD}" type="presOf" srcId="{B990714E-662A-4080-B0EB-77E24DDF8C2A}" destId="{F3C46F63-38D9-41A8-9FBE-90860C35326F}" srcOrd="0" destOrd="1" presId="urn:microsoft.com/office/officeart/2005/8/layout/process1"/>
    <dgm:cxn modelId="{0320AD3E-E243-4AAE-8F65-E16F57DF5BB5}" srcId="{395130E8-62E2-447D-A949-8421B93D4479}" destId="{C8FF2B18-8D94-47C2-8A22-11E418ED9DF1}" srcOrd="1" destOrd="0" parTransId="{D707A8CB-A94C-4AC7-846E-94648E28B7A6}" sibTransId="{E55DDC50-3940-4CC7-BD40-B4D490515B3B}"/>
    <dgm:cxn modelId="{A33F9A41-8B7B-4D69-B3A0-A49F8342E7D5}" type="presOf" srcId="{32B2D5CF-A526-4682-89D8-62D2EF5F9BDA}" destId="{7CA9AA5B-7E4F-48B9-B305-C5169DEC572F}" srcOrd="0" destOrd="0" presId="urn:microsoft.com/office/officeart/2005/8/layout/process1"/>
    <dgm:cxn modelId="{A24C2447-3B25-4726-85B4-7C0B2FE1C3B4}" srcId="{395130E8-62E2-447D-A949-8421B93D4479}" destId="{ED95C13C-BD99-43C1-9D63-A1E8A0D35979}" srcOrd="2" destOrd="0" parTransId="{CE16F0C2-2AED-4E05-AB49-74A988F2DCC9}" sibTransId="{8D50AC42-D0CB-4BC5-95E3-26861FD5C5F8}"/>
    <dgm:cxn modelId="{722D8567-BDD6-482C-9FD1-BC3F667D5EF1}" srcId="{ED95C13C-BD99-43C1-9D63-A1E8A0D35979}" destId="{0921F361-F8DA-411D-A08C-8B339F946246}" srcOrd="0" destOrd="0" parTransId="{AFC592B2-4FA1-4DF9-B958-B10260459FE0}" sibTransId="{54D7B1B0-E9D9-4559-8579-1F291508F6B2}"/>
    <dgm:cxn modelId="{763B436F-F444-4DE4-90B0-3B7C6A98E1F2}" type="presOf" srcId="{C8FF2B18-8D94-47C2-8A22-11E418ED9DF1}" destId="{F3C46F63-38D9-41A8-9FBE-90860C35326F}" srcOrd="0" destOrd="0" presId="urn:microsoft.com/office/officeart/2005/8/layout/process1"/>
    <dgm:cxn modelId="{2E2C574F-0F4A-4398-8A4F-15CD29A39614}" type="presOf" srcId="{0921F361-F8DA-411D-A08C-8B339F946246}" destId="{38A889AE-377B-4DFA-92D9-C855A843DB20}" srcOrd="0" destOrd="1" presId="urn:microsoft.com/office/officeart/2005/8/layout/process1"/>
    <dgm:cxn modelId="{88FCB872-0480-4860-9540-4E53CFC0EE87}" type="presOf" srcId="{E55DDC50-3940-4CC7-BD40-B4D490515B3B}" destId="{FB61F5CC-2DB9-41EF-A6C0-1A1424A8CAFE}" srcOrd="0" destOrd="0" presId="urn:microsoft.com/office/officeart/2005/8/layout/process1"/>
    <dgm:cxn modelId="{4DE0FB7A-4877-48A2-93B9-5F5506C656E4}" type="presOf" srcId="{395130E8-62E2-447D-A949-8421B93D4479}" destId="{FD5D274B-67A3-4325-8968-9195D75C12F6}" srcOrd="0" destOrd="0" presId="urn:microsoft.com/office/officeart/2005/8/layout/process1"/>
    <dgm:cxn modelId="{9B2AA087-650F-4337-8728-BCFC3AF9C8B1}" type="presOf" srcId="{FCEAC71E-6E0F-47D8-8719-3B9B1FBBF9DA}" destId="{C32DF3DF-C5F8-4C94-BABB-367ACC677803}" srcOrd="0" destOrd="1" presId="urn:microsoft.com/office/officeart/2005/8/layout/process1"/>
    <dgm:cxn modelId="{28A9148E-6237-4A6C-B5DF-3904D2B8CD6A}" type="presOf" srcId="{ED95C13C-BD99-43C1-9D63-A1E8A0D35979}" destId="{38A889AE-377B-4DFA-92D9-C855A843DB20}" srcOrd="0" destOrd="0" presId="urn:microsoft.com/office/officeart/2005/8/layout/process1"/>
    <dgm:cxn modelId="{7419B7A1-0567-42A6-8240-DCC85B21FBCB}" srcId="{C8FF2B18-8D94-47C2-8A22-11E418ED9DF1}" destId="{3769F09E-A8AA-4D60-8D5C-08F4E420E813}" srcOrd="1" destOrd="0" parTransId="{502B834E-EF1B-4ABF-B20B-962C847CBBE4}" sibTransId="{1009675D-5DCC-4F79-B949-25875DC6860C}"/>
    <dgm:cxn modelId="{1D910DA2-410C-47F3-8E1D-9C8EC6207B9C}" srcId="{C8FF2B18-8D94-47C2-8A22-11E418ED9DF1}" destId="{B990714E-662A-4080-B0EB-77E24DDF8C2A}" srcOrd="0" destOrd="0" parTransId="{3361B5F8-E534-4021-8743-C5C18443BA26}" sibTransId="{429A465B-2FAE-46C9-ABF6-75FCBA6C6724}"/>
    <dgm:cxn modelId="{063BC3A3-7D3A-424D-B53F-D6A6AAB2259A}" type="presOf" srcId="{EF6E55BD-A52B-4BF2-AE30-D32E9D254150}" destId="{C32DF3DF-C5F8-4C94-BABB-367ACC677803}" srcOrd="0" destOrd="0" presId="urn:microsoft.com/office/officeart/2005/8/layout/process1"/>
    <dgm:cxn modelId="{58C2F6BD-1CFC-4CB1-A703-2C71C95C8423}" srcId="{EF6E55BD-A52B-4BF2-AE30-D32E9D254150}" destId="{302C3839-F448-4E0D-B73F-3982A1342349}" srcOrd="1" destOrd="0" parTransId="{36513DC0-4780-47A1-BE06-A84B369A0678}" sibTransId="{47D6E37B-2280-47F5-A399-F004CE1B527B}"/>
    <dgm:cxn modelId="{9D3011BE-FD26-4C81-9D2A-5310BA7B3380}" type="presOf" srcId="{32B2D5CF-A526-4682-89D8-62D2EF5F9BDA}" destId="{B4AB587E-D5A2-4399-B22B-CCA684EFD82E}" srcOrd="1" destOrd="0" presId="urn:microsoft.com/office/officeart/2005/8/layout/process1"/>
    <dgm:cxn modelId="{20E833C3-6D6E-47DE-B94D-A8B397595AD6}" type="presOf" srcId="{C2A96D8D-7B3A-4A75-B7AC-83FC5EACD350}" destId="{F3C46F63-38D9-41A8-9FBE-90860C35326F}" srcOrd="0" destOrd="3" presId="urn:microsoft.com/office/officeart/2005/8/layout/process1"/>
    <dgm:cxn modelId="{CB5AB6DF-F4FD-483A-92A5-13D27346F46F}" type="presOf" srcId="{A55F745D-54DF-42D6-A169-7AE14B7E3EA5}" destId="{C32DF3DF-C5F8-4C94-BABB-367ACC677803}" srcOrd="0" destOrd="3" presId="urn:microsoft.com/office/officeart/2005/8/layout/process1"/>
    <dgm:cxn modelId="{AA75B0E5-0F66-4040-B888-1E6D4D542597}" srcId="{395130E8-62E2-447D-A949-8421B93D4479}" destId="{EF6E55BD-A52B-4BF2-AE30-D32E9D254150}" srcOrd="0" destOrd="0" parTransId="{E9D1F263-550C-4534-839E-647A54D47325}" sibTransId="{32B2D5CF-A526-4682-89D8-62D2EF5F9BDA}"/>
    <dgm:cxn modelId="{D2F708E7-E81F-4D84-B4D7-DDCC5BCE33B4}" srcId="{EF6E55BD-A52B-4BF2-AE30-D32E9D254150}" destId="{A55F745D-54DF-42D6-A169-7AE14B7E3EA5}" srcOrd="2" destOrd="0" parTransId="{B7F4323E-43AA-42F9-BFC4-222B9404D407}" sibTransId="{D9695C93-1C9A-4CD2-8863-E79CCE617F97}"/>
    <dgm:cxn modelId="{F77645E9-141A-4AC0-B496-AB8F3F1276AA}" srcId="{C8FF2B18-8D94-47C2-8A22-11E418ED9DF1}" destId="{C2A96D8D-7B3A-4A75-B7AC-83FC5EACD350}" srcOrd="2" destOrd="0" parTransId="{B44F1F1D-AA5F-4598-85DA-7EA1B7F391F7}" sibTransId="{3EB42383-2119-4B84-BF0B-6BAB314EE497}"/>
    <dgm:cxn modelId="{DC7286F1-8187-4AFB-85EA-55B0791DE49A}" type="presOf" srcId="{E55DDC50-3940-4CC7-BD40-B4D490515B3B}" destId="{8D7B027A-D124-450B-B9E2-77EC3738A3FB}" srcOrd="1" destOrd="0" presId="urn:microsoft.com/office/officeart/2005/8/layout/process1"/>
    <dgm:cxn modelId="{F2BB88F9-D205-4A92-90E1-414D69CA7785}" srcId="{EF6E55BD-A52B-4BF2-AE30-D32E9D254150}" destId="{FCEAC71E-6E0F-47D8-8719-3B9B1FBBF9DA}" srcOrd="0" destOrd="0" parTransId="{637E8BD2-8174-424D-A0F7-E16B38C36799}" sibTransId="{3CF9236A-884C-490B-B1BE-B81006160DD5}"/>
    <dgm:cxn modelId="{065F3A37-8A07-4E36-9DA0-F8CFC851F516}" type="presParOf" srcId="{FD5D274B-67A3-4325-8968-9195D75C12F6}" destId="{C32DF3DF-C5F8-4C94-BABB-367ACC677803}" srcOrd="0" destOrd="0" presId="urn:microsoft.com/office/officeart/2005/8/layout/process1"/>
    <dgm:cxn modelId="{95E060FB-DB91-4381-9A27-B48C7EF3E173}" type="presParOf" srcId="{FD5D274B-67A3-4325-8968-9195D75C12F6}" destId="{7CA9AA5B-7E4F-48B9-B305-C5169DEC572F}" srcOrd="1" destOrd="0" presId="urn:microsoft.com/office/officeart/2005/8/layout/process1"/>
    <dgm:cxn modelId="{8DC5E150-2A2D-41F3-AB7E-8F676DA04C7B}" type="presParOf" srcId="{7CA9AA5B-7E4F-48B9-B305-C5169DEC572F}" destId="{B4AB587E-D5A2-4399-B22B-CCA684EFD82E}" srcOrd="0" destOrd="0" presId="urn:microsoft.com/office/officeart/2005/8/layout/process1"/>
    <dgm:cxn modelId="{81959EC2-AB70-41DD-8887-0D8B7BB4C57F}" type="presParOf" srcId="{FD5D274B-67A3-4325-8968-9195D75C12F6}" destId="{F3C46F63-38D9-41A8-9FBE-90860C35326F}" srcOrd="2" destOrd="0" presId="urn:microsoft.com/office/officeart/2005/8/layout/process1"/>
    <dgm:cxn modelId="{442D5BA1-8B99-462E-987B-D049526CAD49}" type="presParOf" srcId="{FD5D274B-67A3-4325-8968-9195D75C12F6}" destId="{FB61F5CC-2DB9-41EF-A6C0-1A1424A8CAFE}" srcOrd="3" destOrd="0" presId="urn:microsoft.com/office/officeart/2005/8/layout/process1"/>
    <dgm:cxn modelId="{E7670F61-877A-4AC2-9331-53EBBCDFBDFF}" type="presParOf" srcId="{FB61F5CC-2DB9-41EF-A6C0-1A1424A8CAFE}" destId="{8D7B027A-D124-450B-B9E2-77EC3738A3FB}" srcOrd="0" destOrd="0" presId="urn:microsoft.com/office/officeart/2005/8/layout/process1"/>
    <dgm:cxn modelId="{C194C880-F7BA-4B0C-AD2C-409C915F0D3B}" type="presParOf" srcId="{FD5D274B-67A3-4325-8968-9195D75C12F6}" destId="{38A889AE-377B-4DFA-92D9-C855A843DB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95130E8-62E2-447D-A949-8421B93D4479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</dgm:pt>
    <dgm:pt modelId="{EF6E55BD-A52B-4BF2-AE30-D32E9D254150}">
      <dgm:prSet phldrT="[Texte]" custT="1"/>
      <dgm:spPr/>
      <dgm:t>
        <a:bodyPr/>
        <a:lstStyle/>
        <a:p>
          <a:r>
            <a:rPr lang="fr-FR" sz="1200" b="0" u="none" dirty="0">
              <a:effectLst/>
            </a:rPr>
            <a:t>I : Présentation du simulateur</a:t>
          </a:r>
        </a:p>
      </dgm:t>
    </dgm:pt>
    <dgm:pt modelId="{E9D1F263-550C-4534-839E-647A54D47325}" type="parTrans" cxnId="{AA75B0E5-0F66-4040-B888-1E6D4D542597}">
      <dgm:prSet/>
      <dgm:spPr/>
      <dgm:t>
        <a:bodyPr/>
        <a:lstStyle/>
        <a:p>
          <a:endParaRPr lang="fr-FR"/>
        </a:p>
      </dgm:t>
    </dgm:pt>
    <dgm:pt modelId="{32B2D5CF-A526-4682-89D8-62D2EF5F9BDA}" type="sibTrans" cxnId="{AA75B0E5-0F66-4040-B888-1E6D4D542597}">
      <dgm:prSet/>
      <dgm:spPr/>
      <dgm:t>
        <a:bodyPr/>
        <a:lstStyle/>
        <a:p>
          <a:endParaRPr lang="fr-FR"/>
        </a:p>
      </dgm:t>
    </dgm:pt>
    <dgm:pt modelId="{C8FF2B18-8D94-47C2-8A22-11E418ED9DF1}">
      <dgm:prSet phldrT="[Texte]"/>
      <dgm:spPr/>
      <dgm:t>
        <a:bodyPr/>
        <a:lstStyle/>
        <a:p>
          <a:r>
            <a:rPr lang="fr-FR" sz="1200" b="1" u="sng" dirty="0"/>
            <a:t>II : Méthodes de cartographies</a:t>
          </a:r>
        </a:p>
      </dgm:t>
    </dgm:pt>
    <dgm:pt modelId="{D707A8CB-A94C-4AC7-846E-94648E28B7A6}" type="parTrans" cxnId="{0320AD3E-E243-4AAE-8F65-E16F57DF5BB5}">
      <dgm:prSet/>
      <dgm:spPr/>
      <dgm:t>
        <a:bodyPr/>
        <a:lstStyle/>
        <a:p>
          <a:endParaRPr lang="fr-FR"/>
        </a:p>
      </dgm:t>
    </dgm:pt>
    <dgm:pt modelId="{E55DDC50-3940-4CC7-BD40-B4D490515B3B}" type="sibTrans" cxnId="{0320AD3E-E243-4AAE-8F65-E16F57DF5BB5}">
      <dgm:prSet/>
      <dgm:spPr/>
      <dgm:t>
        <a:bodyPr/>
        <a:lstStyle/>
        <a:p>
          <a:endParaRPr lang="fr-FR"/>
        </a:p>
      </dgm:t>
    </dgm:pt>
    <dgm:pt modelId="{ED95C13C-BD99-43C1-9D63-A1E8A0D35979}">
      <dgm:prSet phldrT="[Texte]" custT="1"/>
      <dgm:spPr/>
      <dgm:t>
        <a:bodyPr/>
        <a:lstStyle/>
        <a:p>
          <a:r>
            <a:rPr lang="fr-FR" sz="1200" dirty="0"/>
            <a:t>III Applications</a:t>
          </a:r>
        </a:p>
      </dgm:t>
    </dgm:pt>
    <dgm:pt modelId="{CE16F0C2-2AED-4E05-AB49-74A988F2DCC9}" type="parTrans" cxnId="{A24C2447-3B25-4726-85B4-7C0B2FE1C3B4}">
      <dgm:prSet/>
      <dgm:spPr/>
      <dgm:t>
        <a:bodyPr/>
        <a:lstStyle/>
        <a:p>
          <a:endParaRPr lang="fr-FR"/>
        </a:p>
      </dgm:t>
    </dgm:pt>
    <dgm:pt modelId="{8D50AC42-D0CB-4BC5-95E3-26861FD5C5F8}" type="sibTrans" cxnId="{A24C2447-3B25-4726-85B4-7C0B2FE1C3B4}">
      <dgm:prSet/>
      <dgm:spPr/>
      <dgm:t>
        <a:bodyPr/>
        <a:lstStyle/>
        <a:p>
          <a:endParaRPr lang="fr-FR"/>
        </a:p>
      </dgm:t>
    </dgm:pt>
    <dgm:pt modelId="{B990714E-662A-4080-B0EB-77E24DDF8C2A}">
      <dgm:prSet phldrT="[Texte]" custT="1"/>
      <dgm:spPr/>
      <dgm:t>
        <a:bodyPr/>
        <a:lstStyle/>
        <a:p>
          <a:r>
            <a: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Cartes d’occupations</a:t>
          </a:r>
        </a:p>
      </dgm:t>
    </dgm:pt>
    <dgm:pt modelId="{3361B5F8-E534-4021-8743-C5C18443BA26}" type="parTrans" cxnId="{1D910DA2-410C-47F3-8E1D-9C8EC6207B9C}">
      <dgm:prSet/>
      <dgm:spPr/>
      <dgm:t>
        <a:bodyPr/>
        <a:lstStyle/>
        <a:p>
          <a:endParaRPr lang="fr-FR"/>
        </a:p>
      </dgm:t>
    </dgm:pt>
    <dgm:pt modelId="{429A465B-2FAE-46C9-ABF6-75FCBA6C6724}" type="sibTrans" cxnId="{1D910DA2-410C-47F3-8E1D-9C8EC6207B9C}">
      <dgm:prSet/>
      <dgm:spPr/>
      <dgm:t>
        <a:bodyPr/>
        <a:lstStyle/>
        <a:p>
          <a:endParaRPr lang="fr-FR"/>
        </a:p>
      </dgm:t>
    </dgm:pt>
    <dgm:pt modelId="{3769F09E-A8AA-4D60-8D5C-08F4E420E813}">
      <dgm:prSet phldrT="[Texte]" custT="1"/>
      <dgm:spPr/>
      <dgm:t>
        <a:bodyPr/>
        <a:lstStyle/>
        <a:p>
          <a:r>
            <a:rPr lang="fr-FR" sz="1100" dirty="0"/>
            <a:t>Cartes de profondeur</a:t>
          </a:r>
        </a:p>
      </dgm:t>
    </dgm:pt>
    <dgm:pt modelId="{502B834E-EF1B-4ABF-B20B-962C847CBBE4}" type="parTrans" cxnId="{7419B7A1-0567-42A6-8240-DCC85B21FBCB}">
      <dgm:prSet/>
      <dgm:spPr/>
      <dgm:t>
        <a:bodyPr/>
        <a:lstStyle/>
        <a:p>
          <a:endParaRPr lang="fr-FR"/>
        </a:p>
      </dgm:t>
    </dgm:pt>
    <dgm:pt modelId="{1009675D-5DCC-4F79-B949-25875DC6860C}" type="sibTrans" cxnId="{7419B7A1-0567-42A6-8240-DCC85B21FBCB}">
      <dgm:prSet/>
      <dgm:spPr/>
      <dgm:t>
        <a:bodyPr/>
        <a:lstStyle/>
        <a:p>
          <a:endParaRPr lang="fr-FR"/>
        </a:p>
      </dgm:t>
    </dgm:pt>
    <dgm:pt modelId="{C2A96D8D-7B3A-4A75-B7AC-83FC5EACD350}">
      <dgm:prSet phldrT="[Texte]" custT="1"/>
      <dgm:spPr/>
      <dgm:t>
        <a:bodyPr/>
        <a:lstStyle/>
        <a:p>
          <a:r>
            <a:rPr lang="fr-FR" sz="1100" dirty="0"/>
            <a:t>Autres</a:t>
          </a:r>
        </a:p>
      </dgm:t>
    </dgm:pt>
    <dgm:pt modelId="{B44F1F1D-AA5F-4598-85DA-7EA1B7F391F7}" type="parTrans" cxnId="{F77645E9-141A-4AC0-B496-AB8F3F1276AA}">
      <dgm:prSet/>
      <dgm:spPr/>
      <dgm:t>
        <a:bodyPr/>
        <a:lstStyle/>
        <a:p>
          <a:endParaRPr lang="fr-FR"/>
        </a:p>
      </dgm:t>
    </dgm:pt>
    <dgm:pt modelId="{3EB42383-2119-4B84-BF0B-6BAB314EE497}" type="sibTrans" cxnId="{F77645E9-141A-4AC0-B496-AB8F3F1276AA}">
      <dgm:prSet/>
      <dgm:spPr/>
      <dgm:t>
        <a:bodyPr/>
        <a:lstStyle/>
        <a:p>
          <a:endParaRPr lang="fr-FR"/>
        </a:p>
      </dgm:t>
    </dgm:pt>
    <dgm:pt modelId="{0921F361-F8DA-411D-A08C-8B339F946246}">
      <dgm:prSet phldrT="[Texte]" custT="1"/>
      <dgm:spPr/>
      <dgm:t>
        <a:bodyPr/>
        <a:lstStyle/>
        <a:p>
          <a:r>
            <a:rPr lang="fr-FR" sz="1100" b="0" dirty="0"/>
            <a:t>Enjeux des recherches</a:t>
          </a:r>
        </a:p>
      </dgm:t>
    </dgm:pt>
    <dgm:pt modelId="{AFC592B2-4FA1-4DF9-B958-B10260459FE0}" type="parTrans" cxnId="{722D8567-BDD6-482C-9FD1-BC3F667D5EF1}">
      <dgm:prSet/>
      <dgm:spPr/>
      <dgm:t>
        <a:bodyPr/>
        <a:lstStyle/>
        <a:p>
          <a:endParaRPr lang="fr-FR"/>
        </a:p>
      </dgm:t>
    </dgm:pt>
    <dgm:pt modelId="{54D7B1B0-E9D9-4559-8579-1F291508F6B2}" type="sibTrans" cxnId="{722D8567-BDD6-482C-9FD1-BC3F667D5EF1}">
      <dgm:prSet/>
      <dgm:spPr/>
      <dgm:t>
        <a:bodyPr/>
        <a:lstStyle/>
        <a:p>
          <a:endParaRPr lang="fr-FR"/>
        </a:p>
      </dgm:t>
    </dgm:pt>
    <dgm:pt modelId="{FCEAC71E-6E0F-47D8-8719-3B9B1FBBF9DA}">
      <dgm:prSet phldrT="[Texte]" custT="1"/>
      <dgm:spPr/>
      <dgm:t>
        <a:bodyPr/>
        <a:lstStyle/>
        <a:p>
          <a:r>
            <a:rPr lang="fr-FR" sz="1100" b="0" u="none" dirty="0" err="1">
              <a:effectLst/>
            </a:rPr>
            <a:t>Unity</a:t>
          </a:r>
          <a:endParaRPr lang="fr-FR" sz="1100" b="0" u="none" dirty="0">
            <a:effectLst/>
          </a:endParaRPr>
        </a:p>
      </dgm:t>
    </dgm:pt>
    <dgm:pt modelId="{637E8BD2-8174-424D-A0F7-E16B38C36799}" type="parTrans" cxnId="{F2BB88F9-D205-4A92-90E1-414D69CA7785}">
      <dgm:prSet/>
      <dgm:spPr/>
      <dgm:t>
        <a:bodyPr/>
        <a:lstStyle/>
        <a:p>
          <a:endParaRPr lang="fr-FR"/>
        </a:p>
      </dgm:t>
    </dgm:pt>
    <dgm:pt modelId="{3CF9236A-884C-490B-B1BE-B81006160DD5}" type="sibTrans" cxnId="{F2BB88F9-D205-4A92-90E1-414D69CA7785}">
      <dgm:prSet/>
      <dgm:spPr/>
      <dgm:t>
        <a:bodyPr/>
        <a:lstStyle/>
        <a:p>
          <a:endParaRPr lang="fr-FR"/>
        </a:p>
      </dgm:t>
    </dgm:pt>
    <dgm:pt modelId="{302C3839-F448-4E0D-B73F-3982A1342349}">
      <dgm:prSet phldrT="[Texte]" custT="1"/>
      <dgm:spPr/>
      <dgm:t>
        <a:bodyPr/>
        <a:lstStyle/>
        <a:p>
          <a:r>
            <a:rPr lang="fr-FR" sz="1100" b="0" u="none" dirty="0">
              <a:effectLst/>
            </a:rPr>
            <a:t>Implémentations</a:t>
          </a:r>
        </a:p>
      </dgm:t>
    </dgm:pt>
    <dgm:pt modelId="{36513DC0-4780-47A1-BE06-A84B369A0678}" type="parTrans" cxnId="{58C2F6BD-1CFC-4CB1-A703-2C71C95C8423}">
      <dgm:prSet/>
      <dgm:spPr/>
      <dgm:t>
        <a:bodyPr/>
        <a:lstStyle/>
        <a:p>
          <a:endParaRPr lang="fr-FR"/>
        </a:p>
      </dgm:t>
    </dgm:pt>
    <dgm:pt modelId="{47D6E37B-2280-47F5-A399-F004CE1B527B}" type="sibTrans" cxnId="{58C2F6BD-1CFC-4CB1-A703-2C71C95C8423}">
      <dgm:prSet/>
      <dgm:spPr/>
      <dgm:t>
        <a:bodyPr/>
        <a:lstStyle/>
        <a:p>
          <a:endParaRPr lang="fr-FR"/>
        </a:p>
      </dgm:t>
    </dgm:pt>
    <dgm:pt modelId="{A55F745D-54DF-42D6-A169-7AE14B7E3EA5}">
      <dgm:prSet phldrT="[Texte]" custT="1"/>
      <dgm:spPr/>
      <dgm:t>
        <a:bodyPr/>
        <a:lstStyle/>
        <a:p>
          <a:r>
            <a:rPr lang="fr-FR" sz="1100" b="0" u="none" dirty="0"/>
            <a:t>Classe Lidar</a:t>
          </a:r>
        </a:p>
      </dgm:t>
    </dgm:pt>
    <dgm:pt modelId="{B7F4323E-43AA-42F9-BFC4-222B9404D407}" type="parTrans" cxnId="{D2F708E7-E81F-4D84-B4D7-DDCC5BCE33B4}">
      <dgm:prSet/>
      <dgm:spPr/>
      <dgm:t>
        <a:bodyPr/>
        <a:lstStyle/>
        <a:p>
          <a:endParaRPr lang="fr-FR"/>
        </a:p>
      </dgm:t>
    </dgm:pt>
    <dgm:pt modelId="{D9695C93-1C9A-4CD2-8863-E79CCE617F97}" type="sibTrans" cxnId="{D2F708E7-E81F-4D84-B4D7-DDCC5BCE33B4}">
      <dgm:prSet/>
      <dgm:spPr/>
      <dgm:t>
        <a:bodyPr/>
        <a:lstStyle/>
        <a:p>
          <a:endParaRPr lang="fr-FR"/>
        </a:p>
      </dgm:t>
    </dgm:pt>
    <dgm:pt modelId="{FD5D274B-67A3-4325-8968-9195D75C12F6}" type="pres">
      <dgm:prSet presAssocID="{395130E8-62E2-447D-A949-8421B93D4479}" presName="Name0" presStyleCnt="0">
        <dgm:presLayoutVars>
          <dgm:dir/>
          <dgm:resizeHandles val="exact"/>
        </dgm:presLayoutVars>
      </dgm:prSet>
      <dgm:spPr/>
    </dgm:pt>
    <dgm:pt modelId="{C32DF3DF-C5F8-4C94-BABB-367ACC677803}" type="pres">
      <dgm:prSet presAssocID="{EF6E55BD-A52B-4BF2-AE30-D32E9D254150}" presName="node" presStyleLbl="node1" presStyleIdx="0" presStyleCnt="3">
        <dgm:presLayoutVars>
          <dgm:bulletEnabled val="1"/>
        </dgm:presLayoutVars>
      </dgm:prSet>
      <dgm:spPr/>
    </dgm:pt>
    <dgm:pt modelId="{7CA9AA5B-7E4F-48B9-B305-C5169DEC572F}" type="pres">
      <dgm:prSet presAssocID="{32B2D5CF-A526-4682-89D8-62D2EF5F9BDA}" presName="sibTrans" presStyleLbl="sibTrans2D1" presStyleIdx="0" presStyleCnt="2"/>
      <dgm:spPr/>
    </dgm:pt>
    <dgm:pt modelId="{B4AB587E-D5A2-4399-B22B-CCA684EFD82E}" type="pres">
      <dgm:prSet presAssocID="{32B2D5CF-A526-4682-89D8-62D2EF5F9BDA}" presName="connectorText" presStyleLbl="sibTrans2D1" presStyleIdx="0" presStyleCnt="2"/>
      <dgm:spPr/>
    </dgm:pt>
    <dgm:pt modelId="{F3C46F63-38D9-41A8-9FBE-90860C35326F}" type="pres">
      <dgm:prSet presAssocID="{C8FF2B18-8D94-47C2-8A22-11E418ED9DF1}" presName="node" presStyleLbl="node1" presStyleIdx="1" presStyleCnt="3">
        <dgm:presLayoutVars>
          <dgm:bulletEnabled val="1"/>
        </dgm:presLayoutVars>
      </dgm:prSet>
      <dgm:spPr/>
    </dgm:pt>
    <dgm:pt modelId="{FB61F5CC-2DB9-41EF-A6C0-1A1424A8CAFE}" type="pres">
      <dgm:prSet presAssocID="{E55DDC50-3940-4CC7-BD40-B4D490515B3B}" presName="sibTrans" presStyleLbl="sibTrans2D1" presStyleIdx="1" presStyleCnt="2"/>
      <dgm:spPr/>
    </dgm:pt>
    <dgm:pt modelId="{8D7B027A-D124-450B-B9E2-77EC3738A3FB}" type="pres">
      <dgm:prSet presAssocID="{E55DDC50-3940-4CC7-BD40-B4D490515B3B}" presName="connectorText" presStyleLbl="sibTrans2D1" presStyleIdx="1" presStyleCnt="2"/>
      <dgm:spPr/>
    </dgm:pt>
    <dgm:pt modelId="{38A889AE-377B-4DFA-92D9-C855A843DB20}" type="pres">
      <dgm:prSet presAssocID="{ED95C13C-BD99-43C1-9D63-A1E8A0D35979}" presName="node" presStyleLbl="node1" presStyleIdx="2" presStyleCnt="3">
        <dgm:presLayoutVars>
          <dgm:bulletEnabled val="1"/>
        </dgm:presLayoutVars>
      </dgm:prSet>
      <dgm:spPr/>
    </dgm:pt>
  </dgm:ptLst>
  <dgm:cxnLst>
    <dgm:cxn modelId="{955BA110-7180-4ABF-9734-5405F46D1542}" type="presOf" srcId="{3769F09E-A8AA-4D60-8D5C-08F4E420E813}" destId="{F3C46F63-38D9-41A8-9FBE-90860C35326F}" srcOrd="0" destOrd="2" presId="urn:microsoft.com/office/officeart/2005/8/layout/process1"/>
    <dgm:cxn modelId="{9E2C251C-54B5-4492-8246-FC2DDBD7FEE2}" type="presOf" srcId="{302C3839-F448-4E0D-B73F-3982A1342349}" destId="{C32DF3DF-C5F8-4C94-BABB-367ACC677803}" srcOrd="0" destOrd="2" presId="urn:microsoft.com/office/officeart/2005/8/layout/process1"/>
    <dgm:cxn modelId="{FC545830-9CBE-4878-AF77-4F2C07D7A4FD}" type="presOf" srcId="{B990714E-662A-4080-B0EB-77E24DDF8C2A}" destId="{F3C46F63-38D9-41A8-9FBE-90860C35326F}" srcOrd="0" destOrd="1" presId="urn:microsoft.com/office/officeart/2005/8/layout/process1"/>
    <dgm:cxn modelId="{0320AD3E-E243-4AAE-8F65-E16F57DF5BB5}" srcId="{395130E8-62E2-447D-A949-8421B93D4479}" destId="{C8FF2B18-8D94-47C2-8A22-11E418ED9DF1}" srcOrd="1" destOrd="0" parTransId="{D707A8CB-A94C-4AC7-846E-94648E28B7A6}" sibTransId="{E55DDC50-3940-4CC7-BD40-B4D490515B3B}"/>
    <dgm:cxn modelId="{A33F9A41-8B7B-4D69-B3A0-A49F8342E7D5}" type="presOf" srcId="{32B2D5CF-A526-4682-89D8-62D2EF5F9BDA}" destId="{7CA9AA5B-7E4F-48B9-B305-C5169DEC572F}" srcOrd="0" destOrd="0" presId="urn:microsoft.com/office/officeart/2005/8/layout/process1"/>
    <dgm:cxn modelId="{A24C2447-3B25-4726-85B4-7C0B2FE1C3B4}" srcId="{395130E8-62E2-447D-A949-8421B93D4479}" destId="{ED95C13C-BD99-43C1-9D63-A1E8A0D35979}" srcOrd="2" destOrd="0" parTransId="{CE16F0C2-2AED-4E05-AB49-74A988F2DCC9}" sibTransId="{8D50AC42-D0CB-4BC5-95E3-26861FD5C5F8}"/>
    <dgm:cxn modelId="{722D8567-BDD6-482C-9FD1-BC3F667D5EF1}" srcId="{ED95C13C-BD99-43C1-9D63-A1E8A0D35979}" destId="{0921F361-F8DA-411D-A08C-8B339F946246}" srcOrd="0" destOrd="0" parTransId="{AFC592B2-4FA1-4DF9-B958-B10260459FE0}" sibTransId="{54D7B1B0-E9D9-4559-8579-1F291508F6B2}"/>
    <dgm:cxn modelId="{763B436F-F444-4DE4-90B0-3B7C6A98E1F2}" type="presOf" srcId="{C8FF2B18-8D94-47C2-8A22-11E418ED9DF1}" destId="{F3C46F63-38D9-41A8-9FBE-90860C35326F}" srcOrd="0" destOrd="0" presId="urn:microsoft.com/office/officeart/2005/8/layout/process1"/>
    <dgm:cxn modelId="{2E2C574F-0F4A-4398-8A4F-15CD29A39614}" type="presOf" srcId="{0921F361-F8DA-411D-A08C-8B339F946246}" destId="{38A889AE-377B-4DFA-92D9-C855A843DB20}" srcOrd="0" destOrd="1" presId="urn:microsoft.com/office/officeart/2005/8/layout/process1"/>
    <dgm:cxn modelId="{88FCB872-0480-4860-9540-4E53CFC0EE87}" type="presOf" srcId="{E55DDC50-3940-4CC7-BD40-B4D490515B3B}" destId="{FB61F5CC-2DB9-41EF-A6C0-1A1424A8CAFE}" srcOrd="0" destOrd="0" presId="urn:microsoft.com/office/officeart/2005/8/layout/process1"/>
    <dgm:cxn modelId="{4DE0FB7A-4877-48A2-93B9-5F5506C656E4}" type="presOf" srcId="{395130E8-62E2-447D-A949-8421B93D4479}" destId="{FD5D274B-67A3-4325-8968-9195D75C12F6}" srcOrd="0" destOrd="0" presId="urn:microsoft.com/office/officeart/2005/8/layout/process1"/>
    <dgm:cxn modelId="{9B2AA087-650F-4337-8728-BCFC3AF9C8B1}" type="presOf" srcId="{FCEAC71E-6E0F-47D8-8719-3B9B1FBBF9DA}" destId="{C32DF3DF-C5F8-4C94-BABB-367ACC677803}" srcOrd="0" destOrd="1" presId="urn:microsoft.com/office/officeart/2005/8/layout/process1"/>
    <dgm:cxn modelId="{28A9148E-6237-4A6C-B5DF-3904D2B8CD6A}" type="presOf" srcId="{ED95C13C-BD99-43C1-9D63-A1E8A0D35979}" destId="{38A889AE-377B-4DFA-92D9-C855A843DB20}" srcOrd="0" destOrd="0" presId="urn:microsoft.com/office/officeart/2005/8/layout/process1"/>
    <dgm:cxn modelId="{7419B7A1-0567-42A6-8240-DCC85B21FBCB}" srcId="{C8FF2B18-8D94-47C2-8A22-11E418ED9DF1}" destId="{3769F09E-A8AA-4D60-8D5C-08F4E420E813}" srcOrd="1" destOrd="0" parTransId="{502B834E-EF1B-4ABF-B20B-962C847CBBE4}" sibTransId="{1009675D-5DCC-4F79-B949-25875DC6860C}"/>
    <dgm:cxn modelId="{1D910DA2-410C-47F3-8E1D-9C8EC6207B9C}" srcId="{C8FF2B18-8D94-47C2-8A22-11E418ED9DF1}" destId="{B990714E-662A-4080-B0EB-77E24DDF8C2A}" srcOrd="0" destOrd="0" parTransId="{3361B5F8-E534-4021-8743-C5C18443BA26}" sibTransId="{429A465B-2FAE-46C9-ABF6-75FCBA6C6724}"/>
    <dgm:cxn modelId="{063BC3A3-7D3A-424D-B53F-D6A6AAB2259A}" type="presOf" srcId="{EF6E55BD-A52B-4BF2-AE30-D32E9D254150}" destId="{C32DF3DF-C5F8-4C94-BABB-367ACC677803}" srcOrd="0" destOrd="0" presId="urn:microsoft.com/office/officeart/2005/8/layout/process1"/>
    <dgm:cxn modelId="{58C2F6BD-1CFC-4CB1-A703-2C71C95C8423}" srcId="{EF6E55BD-A52B-4BF2-AE30-D32E9D254150}" destId="{302C3839-F448-4E0D-B73F-3982A1342349}" srcOrd="1" destOrd="0" parTransId="{36513DC0-4780-47A1-BE06-A84B369A0678}" sibTransId="{47D6E37B-2280-47F5-A399-F004CE1B527B}"/>
    <dgm:cxn modelId="{9D3011BE-FD26-4C81-9D2A-5310BA7B3380}" type="presOf" srcId="{32B2D5CF-A526-4682-89D8-62D2EF5F9BDA}" destId="{B4AB587E-D5A2-4399-B22B-CCA684EFD82E}" srcOrd="1" destOrd="0" presId="urn:microsoft.com/office/officeart/2005/8/layout/process1"/>
    <dgm:cxn modelId="{20E833C3-6D6E-47DE-B94D-A8B397595AD6}" type="presOf" srcId="{C2A96D8D-7B3A-4A75-B7AC-83FC5EACD350}" destId="{F3C46F63-38D9-41A8-9FBE-90860C35326F}" srcOrd="0" destOrd="3" presId="urn:microsoft.com/office/officeart/2005/8/layout/process1"/>
    <dgm:cxn modelId="{CB5AB6DF-F4FD-483A-92A5-13D27346F46F}" type="presOf" srcId="{A55F745D-54DF-42D6-A169-7AE14B7E3EA5}" destId="{C32DF3DF-C5F8-4C94-BABB-367ACC677803}" srcOrd="0" destOrd="3" presId="urn:microsoft.com/office/officeart/2005/8/layout/process1"/>
    <dgm:cxn modelId="{AA75B0E5-0F66-4040-B888-1E6D4D542597}" srcId="{395130E8-62E2-447D-A949-8421B93D4479}" destId="{EF6E55BD-A52B-4BF2-AE30-D32E9D254150}" srcOrd="0" destOrd="0" parTransId="{E9D1F263-550C-4534-839E-647A54D47325}" sibTransId="{32B2D5CF-A526-4682-89D8-62D2EF5F9BDA}"/>
    <dgm:cxn modelId="{D2F708E7-E81F-4D84-B4D7-DDCC5BCE33B4}" srcId="{EF6E55BD-A52B-4BF2-AE30-D32E9D254150}" destId="{A55F745D-54DF-42D6-A169-7AE14B7E3EA5}" srcOrd="2" destOrd="0" parTransId="{B7F4323E-43AA-42F9-BFC4-222B9404D407}" sibTransId="{D9695C93-1C9A-4CD2-8863-E79CCE617F97}"/>
    <dgm:cxn modelId="{F77645E9-141A-4AC0-B496-AB8F3F1276AA}" srcId="{C8FF2B18-8D94-47C2-8A22-11E418ED9DF1}" destId="{C2A96D8D-7B3A-4A75-B7AC-83FC5EACD350}" srcOrd="2" destOrd="0" parTransId="{B44F1F1D-AA5F-4598-85DA-7EA1B7F391F7}" sibTransId="{3EB42383-2119-4B84-BF0B-6BAB314EE497}"/>
    <dgm:cxn modelId="{DC7286F1-8187-4AFB-85EA-55B0791DE49A}" type="presOf" srcId="{E55DDC50-3940-4CC7-BD40-B4D490515B3B}" destId="{8D7B027A-D124-450B-B9E2-77EC3738A3FB}" srcOrd="1" destOrd="0" presId="urn:microsoft.com/office/officeart/2005/8/layout/process1"/>
    <dgm:cxn modelId="{F2BB88F9-D205-4A92-90E1-414D69CA7785}" srcId="{EF6E55BD-A52B-4BF2-AE30-D32E9D254150}" destId="{FCEAC71E-6E0F-47D8-8719-3B9B1FBBF9DA}" srcOrd="0" destOrd="0" parTransId="{637E8BD2-8174-424D-A0F7-E16B38C36799}" sibTransId="{3CF9236A-884C-490B-B1BE-B81006160DD5}"/>
    <dgm:cxn modelId="{065F3A37-8A07-4E36-9DA0-F8CFC851F516}" type="presParOf" srcId="{FD5D274B-67A3-4325-8968-9195D75C12F6}" destId="{C32DF3DF-C5F8-4C94-BABB-367ACC677803}" srcOrd="0" destOrd="0" presId="urn:microsoft.com/office/officeart/2005/8/layout/process1"/>
    <dgm:cxn modelId="{95E060FB-DB91-4381-9A27-B48C7EF3E173}" type="presParOf" srcId="{FD5D274B-67A3-4325-8968-9195D75C12F6}" destId="{7CA9AA5B-7E4F-48B9-B305-C5169DEC572F}" srcOrd="1" destOrd="0" presId="urn:microsoft.com/office/officeart/2005/8/layout/process1"/>
    <dgm:cxn modelId="{8DC5E150-2A2D-41F3-AB7E-8F676DA04C7B}" type="presParOf" srcId="{7CA9AA5B-7E4F-48B9-B305-C5169DEC572F}" destId="{B4AB587E-D5A2-4399-B22B-CCA684EFD82E}" srcOrd="0" destOrd="0" presId="urn:microsoft.com/office/officeart/2005/8/layout/process1"/>
    <dgm:cxn modelId="{81959EC2-AB70-41DD-8887-0D8B7BB4C57F}" type="presParOf" srcId="{FD5D274B-67A3-4325-8968-9195D75C12F6}" destId="{F3C46F63-38D9-41A8-9FBE-90860C35326F}" srcOrd="2" destOrd="0" presId="urn:microsoft.com/office/officeart/2005/8/layout/process1"/>
    <dgm:cxn modelId="{442D5BA1-8B99-462E-987B-D049526CAD49}" type="presParOf" srcId="{FD5D274B-67A3-4325-8968-9195D75C12F6}" destId="{FB61F5CC-2DB9-41EF-A6C0-1A1424A8CAFE}" srcOrd="3" destOrd="0" presId="urn:microsoft.com/office/officeart/2005/8/layout/process1"/>
    <dgm:cxn modelId="{E7670F61-877A-4AC2-9331-53EBBCDFBDFF}" type="presParOf" srcId="{FB61F5CC-2DB9-41EF-A6C0-1A1424A8CAFE}" destId="{8D7B027A-D124-450B-B9E2-77EC3738A3FB}" srcOrd="0" destOrd="0" presId="urn:microsoft.com/office/officeart/2005/8/layout/process1"/>
    <dgm:cxn modelId="{C194C880-F7BA-4B0C-AD2C-409C915F0D3B}" type="presParOf" srcId="{FD5D274B-67A3-4325-8968-9195D75C12F6}" destId="{38A889AE-377B-4DFA-92D9-C855A843DB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95130E8-62E2-447D-A949-8421B93D4479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</dgm:pt>
    <dgm:pt modelId="{EF6E55BD-A52B-4BF2-AE30-D32E9D254150}">
      <dgm:prSet phldrT="[Texte]" custT="1"/>
      <dgm:spPr/>
      <dgm:t>
        <a:bodyPr/>
        <a:lstStyle/>
        <a:p>
          <a:r>
            <a:rPr lang="fr-FR" sz="1200" b="0" u="none" dirty="0">
              <a:effectLst/>
            </a:rPr>
            <a:t>I : Présentation du simulateur</a:t>
          </a:r>
        </a:p>
      </dgm:t>
    </dgm:pt>
    <dgm:pt modelId="{E9D1F263-550C-4534-839E-647A54D47325}" type="parTrans" cxnId="{AA75B0E5-0F66-4040-B888-1E6D4D542597}">
      <dgm:prSet/>
      <dgm:spPr/>
      <dgm:t>
        <a:bodyPr/>
        <a:lstStyle/>
        <a:p>
          <a:endParaRPr lang="fr-FR"/>
        </a:p>
      </dgm:t>
    </dgm:pt>
    <dgm:pt modelId="{32B2D5CF-A526-4682-89D8-62D2EF5F9BDA}" type="sibTrans" cxnId="{AA75B0E5-0F66-4040-B888-1E6D4D542597}">
      <dgm:prSet/>
      <dgm:spPr/>
      <dgm:t>
        <a:bodyPr/>
        <a:lstStyle/>
        <a:p>
          <a:endParaRPr lang="fr-FR"/>
        </a:p>
      </dgm:t>
    </dgm:pt>
    <dgm:pt modelId="{C8FF2B18-8D94-47C2-8A22-11E418ED9DF1}">
      <dgm:prSet phldrT="[Texte]"/>
      <dgm:spPr/>
      <dgm:t>
        <a:bodyPr/>
        <a:lstStyle/>
        <a:p>
          <a:r>
            <a:rPr lang="fr-FR" sz="1200" b="1" u="sng" dirty="0"/>
            <a:t>II : Méthodes de cartographies</a:t>
          </a:r>
        </a:p>
      </dgm:t>
    </dgm:pt>
    <dgm:pt modelId="{D707A8CB-A94C-4AC7-846E-94648E28B7A6}" type="parTrans" cxnId="{0320AD3E-E243-4AAE-8F65-E16F57DF5BB5}">
      <dgm:prSet/>
      <dgm:spPr/>
      <dgm:t>
        <a:bodyPr/>
        <a:lstStyle/>
        <a:p>
          <a:endParaRPr lang="fr-FR"/>
        </a:p>
      </dgm:t>
    </dgm:pt>
    <dgm:pt modelId="{E55DDC50-3940-4CC7-BD40-B4D490515B3B}" type="sibTrans" cxnId="{0320AD3E-E243-4AAE-8F65-E16F57DF5BB5}">
      <dgm:prSet/>
      <dgm:spPr/>
      <dgm:t>
        <a:bodyPr/>
        <a:lstStyle/>
        <a:p>
          <a:endParaRPr lang="fr-FR"/>
        </a:p>
      </dgm:t>
    </dgm:pt>
    <dgm:pt modelId="{ED95C13C-BD99-43C1-9D63-A1E8A0D35979}">
      <dgm:prSet phldrT="[Texte]" custT="1"/>
      <dgm:spPr/>
      <dgm:t>
        <a:bodyPr/>
        <a:lstStyle/>
        <a:p>
          <a:r>
            <a:rPr lang="fr-FR" sz="1200" dirty="0"/>
            <a:t>III Applications</a:t>
          </a:r>
        </a:p>
      </dgm:t>
    </dgm:pt>
    <dgm:pt modelId="{CE16F0C2-2AED-4E05-AB49-74A988F2DCC9}" type="parTrans" cxnId="{A24C2447-3B25-4726-85B4-7C0B2FE1C3B4}">
      <dgm:prSet/>
      <dgm:spPr/>
      <dgm:t>
        <a:bodyPr/>
        <a:lstStyle/>
        <a:p>
          <a:endParaRPr lang="fr-FR"/>
        </a:p>
      </dgm:t>
    </dgm:pt>
    <dgm:pt modelId="{8D50AC42-D0CB-4BC5-95E3-26861FD5C5F8}" type="sibTrans" cxnId="{A24C2447-3B25-4726-85B4-7C0B2FE1C3B4}">
      <dgm:prSet/>
      <dgm:spPr/>
      <dgm:t>
        <a:bodyPr/>
        <a:lstStyle/>
        <a:p>
          <a:endParaRPr lang="fr-FR"/>
        </a:p>
      </dgm:t>
    </dgm:pt>
    <dgm:pt modelId="{B990714E-662A-4080-B0EB-77E24DDF8C2A}">
      <dgm:prSet phldrT="[Texte]" custT="1"/>
      <dgm:spPr/>
      <dgm:t>
        <a:bodyPr/>
        <a:lstStyle/>
        <a:p>
          <a:r>
            <a: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Cartes d’occupations</a:t>
          </a:r>
        </a:p>
      </dgm:t>
    </dgm:pt>
    <dgm:pt modelId="{3361B5F8-E534-4021-8743-C5C18443BA26}" type="parTrans" cxnId="{1D910DA2-410C-47F3-8E1D-9C8EC6207B9C}">
      <dgm:prSet/>
      <dgm:spPr/>
      <dgm:t>
        <a:bodyPr/>
        <a:lstStyle/>
        <a:p>
          <a:endParaRPr lang="fr-FR"/>
        </a:p>
      </dgm:t>
    </dgm:pt>
    <dgm:pt modelId="{429A465B-2FAE-46C9-ABF6-75FCBA6C6724}" type="sibTrans" cxnId="{1D910DA2-410C-47F3-8E1D-9C8EC6207B9C}">
      <dgm:prSet/>
      <dgm:spPr/>
      <dgm:t>
        <a:bodyPr/>
        <a:lstStyle/>
        <a:p>
          <a:endParaRPr lang="fr-FR"/>
        </a:p>
      </dgm:t>
    </dgm:pt>
    <dgm:pt modelId="{3769F09E-A8AA-4D60-8D5C-08F4E420E813}">
      <dgm:prSet phldrT="[Texte]" custT="1"/>
      <dgm:spPr/>
      <dgm:t>
        <a:bodyPr/>
        <a:lstStyle/>
        <a:p>
          <a:r>
            <a:rPr lang="fr-FR" sz="1100" dirty="0"/>
            <a:t>Cartes de profondeur</a:t>
          </a:r>
        </a:p>
      </dgm:t>
    </dgm:pt>
    <dgm:pt modelId="{502B834E-EF1B-4ABF-B20B-962C847CBBE4}" type="parTrans" cxnId="{7419B7A1-0567-42A6-8240-DCC85B21FBCB}">
      <dgm:prSet/>
      <dgm:spPr/>
      <dgm:t>
        <a:bodyPr/>
        <a:lstStyle/>
        <a:p>
          <a:endParaRPr lang="fr-FR"/>
        </a:p>
      </dgm:t>
    </dgm:pt>
    <dgm:pt modelId="{1009675D-5DCC-4F79-B949-25875DC6860C}" type="sibTrans" cxnId="{7419B7A1-0567-42A6-8240-DCC85B21FBCB}">
      <dgm:prSet/>
      <dgm:spPr/>
      <dgm:t>
        <a:bodyPr/>
        <a:lstStyle/>
        <a:p>
          <a:endParaRPr lang="fr-FR"/>
        </a:p>
      </dgm:t>
    </dgm:pt>
    <dgm:pt modelId="{C2A96D8D-7B3A-4A75-B7AC-83FC5EACD350}">
      <dgm:prSet phldrT="[Texte]" custT="1"/>
      <dgm:spPr/>
      <dgm:t>
        <a:bodyPr/>
        <a:lstStyle/>
        <a:p>
          <a:r>
            <a:rPr lang="fr-FR" sz="1100" dirty="0"/>
            <a:t>Autres</a:t>
          </a:r>
        </a:p>
      </dgm:t>
    </dgm:pt>
    <dgm:pt modelId="{B44F1F1D-AA5F-4598-85DA-7EA1B7F391F7}" type="parTrans" cxnId="{F77645E9-141A-4AC0-B496-AB8F3F1276AA}">
      <dgm:prSet/>
      <dgm:spPr/>
      <dgm:t>
        <a:bodyPr/>
        <a:lstStyle/>
        <a:p>
          <a:endParaRPr lang="fr-FR"/>
        </a:p>
      </dgm:t>
    </dgm:pt>
    <dgm:pt modelId="{3EB42383-2119-4B84-BF0B-6BAB314EE497}" type="sibTrans" cxnId="{F77645E9-141A-4AC0-B496-AB8F3F1276AA}">
      <dgm:prSet/>
      <dgm:spPr/>
      <dgm:t>
        <a:bodyPr/>
        <a:lstStyle/>
        <a:p>
          <a:endParaRPr lang="fr-FR"/>
        </a:p>
      </dgm:t>
    </dgm:pt>
    <dgm:pt modelId="{0921F361-F8DA-411D-A08C-8B339F946246}">
      <dgm:prSet phldrT="[Texte]" custT="1"/>
      <dgm:spPr/>
      <dgm:t>
        <a:bodyPr/>
        <a:lstStyle/>
        <a:p>
          <a:r>
            <a:rPr lang="fr-FR" sz="1100" b="0" dirty="0"/>
            <a:t>Enjeux des recherches</a:t>
          </a:r>
        </a:p>
      </dgm:t>
    </dgm:pt>
    <dgm:pt modelId="{AFC592B2-4FA1-4DF9-B958-B10260459FE0}" type="parTrans" cxnId="{722D8567-BDD6-482C-9FD1-BC3F667D5EF1}">
      <dgm:prSet/>
      <dgm:spPr/>
      <dgm:t>
        <a:bodyPr/>
        <a:lstStyle/>
        <a:p>
          <a:endParaRPr lang="fr-FR"/>
        </a:p>
      </dgm:t>
    </dgm:pt>
    <dgm:pt modelId="{54D7B1B0-E9D9-4559-8579-1F291508F6B2}" type="sibTrans" cxnId="{722D8567-BDD6-482C-9FD1-BC3F667D5EF1}">
      <dgm:prSet/>
      <dgm:spPr/>
      <dgm:t>
        <a:bodyPr/>
        <a:lstStyle/>
        <a:p>
          <a:endParaRPr lang="fr-FR"/>
        </a:p>
      </dgm:t>
    </dgm:pt>
    <dgm:pt modelId="{FCEAC71E-6E0F-47D8-8719-3B9B1FBBF9DA}">
      <dgm:prSet phldrT="[Texte]" custT="1"/>
      <dgm:spPr/>
      <dgm:t>
        <a:bodyPr/>
        <a:lstStyle/>
        <a:p>
          <a:r>
            <a:rPr lang="fr-FR" sz="1100" b="0" u="none" dirty="0" err="1">
              <a:effectLst/>
            </a:rPr>
            <a:t>Unity</a:t>
          </a:r>
          <a:endParaRPr lang="fr-FR" sz="1100" b="0" u="none" dirty="0">
            <a:effectLst/>
          </a:endParaRPr>
        </a:p>
      </dgm:t>
    </dgm:pt>
    <dgm:pt modelId="{637E8BD2-8174-424D-A0F7-E16B38C36799}" type="parTrans" cxnId="{F2BB88F9-D205-4A92-90E1-414D69CA7785}">
      <dgm:prSet/>
      <dgm:spPr/>
      <dgm:t>
        <a:bodyPr/>
        <a:lstStyle/>
        <a:p>
          <a:endParaRPr lang="fr-FR"/>
        </a:p>
      </dgm:t>
    </dgm:pt>
    <dgm:pt modelId="{3CF9236A-884C-490B-B1BE-B81006160DD5}" type="sibTrans" cxnId="{F2BB88F9-D205-4A92-90E1-414D69CA7785}">
      <dgm:prSet/>
      <dgm:spPr/>
      <dgm:t>
        <a:bodyPr/>
        <a:lstStyle/>
        <a:p>
          <a:endParaRPr lang="fr-FR"/>
        </a:p>
      </dgm:t>
    </dgm:pt>
    <dgm:pt modelId="{302C3839-F448-4E0D-B73F-3982A1342349}">
      <dgm:prSet phldrT="[Texte]" custT="1"/>
      <dgm:spPr/>
      <dgm:t>
        <a:bodyPr/>
        <a:lstStyle/>
        <a:p>
          <a:r>
            <a:rPr lang="fr-FR" sz="1100" b="0" u="none" dirty="0">
              <a:effectLst/>
            </a:rPr>
            <a:t>Implémentations</a:t>
          </a:r>
        </a:p>
      </dgm:t>
    </dgm:pt>
    <dgm:pt modelId="{36513DC0-4780-47A1-BE06-A84B369A0678}" type="parTrans" cxnId="{58C2F6BD-1CFC-4CB1-A703-2C71C95C8423}">
      <dgm:prSet/>
      <dgm:spPr/>
      <dgm:t>
        <a:bodyPr/>
        <a:lstStyle/>
        <a:p>
          <a:endParaRPr lang="fr-FR"/>
        </a:p>
      </dgm:t>
    </dgm:pt>
    <dgm:pt modelId="{47D6E37B-2280-47F5-A399-F004CE1B527B}" type="sibTrans" cxnId="{58C2F6BD-1CFC-4CB1-A703-2C71C95C8423}">
      <dgm:prSet/>
      <dgm:spPr/>
      <dgm:t>
        <a:bodyPr/>
        <a:lstStyle/>
        <a:p>
          <a:endParaRPr lang="fr-FR"/>
        </a:p>
      </dgm:t>
    </dgm:pt>
    <dgm:pt modelId="{A55F745D-54DF-42D6-A169-7AE14B7E3EA5}">
      <dgm:prSet phldrT="[Texte]" custT="1"/>
      <dgm:spPr/>
      <dgm:t>
        <a:bodyPr/>
        <a:lstStyle/>
        <a:p>
          <a:r>
            <a:rPr lang="fr-FR" sz="1100" b="0" u="none" dirty="0"/>
            <a:t>Classe Lidar</a:t>
          </a:r>
        </a:p>
      </dgm:t>
    </dgm:pt>
    <dgm:pt modelId="{B7F4323E-43AA-42F9-BFC4-222B9404D407}" type="parTrans" cxnId="{D2F708E7-E81F-4D84-B4D7-DDCC5BCE33B4}">
      <dgm:prSet/>
      <dgm:spPr/>
      <dgm:t>
        <a:bodyPr/>
        <a:lstStyle/>
        <a:p>
          <a:endParaRPr lang="fr-FR"/>
        </a:p>
      </dgm:t>
    </dgm:pt>
    <dgm:pt modelId="{D9695C93-1C9A-4CD2-8863-E79CCE617F97}" type="sibTrans" cxnId="{D2F708E7-E81F-4D84-B4D7-DDCC5BCE33B4}">
      <dgm:prSet/>
      <dgm:spPr/>
      <dgm:t>
        <a:bodyPr/>
        <a:lstStyle/>
        <a:p>
          <a:endParaRPr lang="fr-FR"/>
        </a:p>
      </dgm:t>
    </dgm:pt>
    <dgm:pt modelId="{FD5D274B-67A3-4325-8968-9195D75C12F6}" type="pres">
      <dgm:prSet presAssocID="{395130E8-62E2-447D-A949-8421B93D4479}" presName="Name0" presStyleCnt="0">
        <dgm:presLayoutVars>
          <dgm:dir/>
          <dgm:resizeHandles val="exact"/>
        </dgm:presLayoutVars>
      </dgm:prSet>
      <dgm:spPr/>
    </dgm:pt>
    <dgm:pt modelId="{C32DF3DF-C5F8-4C94-BABB-367ACC677803}" type="pres">
      <dgm:prSet presAssocID="{EF6E55BD-A52B-4BF2-AE30-D32E9D254150}" presName="node" presStyleLbl="node1" presStyleIdx="0" presStyleCnt="3">
        <dgm:presLayoutVars>
          <dgm:bulletEnabled val="1"/>
        </dgm:presLayoutVars>
      </dgm:prSet>
      <dgm:spPr/>
    </dgm:pt>
    <dgm:pt modelId="{7CA9AA5B-7E4F-48B9-B305-C5169DEC572F}" type="pres">
      <dgm:prSet presAssocID="{32B2D5CF-A526-4682-89D8-62D2EF5F9BDA}" presName="sibTrans" presStyleLbl="sibTrans2D1" presStyleIdx="0" presStyleCnt="2"/>
      <dgm:spPr/>
    </dgm:pt>
    <dgm:pt modelId="{B4AB587E-D5A2-4399-B22B-CCA684EFD82E}" type="pres">
      <dgm:prSet presAssocID="{32B2D5CF-A526-4682-89D8-62D2EF5F9BDA}" presName="connectorText" presStyleLbl="sibTrans2D1" presStyleIdx="0" presStyleCnt="2"/>
      <dgm:spPr/>
    </dgm:pt>
    <dgm:pt modelId="{F3C46F63-38D9-41A8-9FBE-90860C35326F}" type="pres">
      <dgm:prSet presAssocID="{C8FF2B18-8D94-47C2-8A22-11E418ED9DF1}" presName="node" presStyleLbl="node1" presStyleIdx="1" presStyleCnt="3">
        <dgm:presLayoutVars>
          <dgm:bulletEnabled val="1"/>
        </dgm:presLayoutVars>
      </dgm:prSet>
      <dgm:spPr/>
    </dgm:pt>
    <dgm:pt modelId="{FB61F5CC-2DB9-41EF-A6C0-1A1424A8CAFE}" type="pres">
      <dgm:prSet presAssocID="{E55DDC50-3940-4CC7-BD40-B4D490515B3B}" presName="sibTrans" presStyleLbl="sibTrans2D1" presStyleIdx="1" presStyleCnt="2"/>
      <dgm:spPr/>
    </dgm:pt>
    <dgm:pt modelId="{8D7B027A-D124-450B-B9E2-77EC3738A3FB}" type="pres">
      <dgm:prSet presAssocID="{E55DDC50-3940-4CC7-BD40-B4D490515B3B}" presName="connectorText" presStyleLbl="sibTrans2D1" presStyleIdx="1" presStyleCnt="2"/>
      <dgm:spPr/>
    </dgm:pt>
    <dgm:pt modelId="{38A889AE-377B-4DFA-92D9-C855A843DB20}" type="pres">
      <dgm:prSet presAssocID="{ED95C13C-BD99-43C1-9D63-A1E8A0D35979}" presName="node" presStyleLbl="node1" presStyleIdx="2" presStyleCnt="3">
        <dgm:presLayoutVars>
          <dgm:bulletEnabled val="1"/>
        </dgm:presLayoutVars>
      </dgm:prSet>
      <dgm:spPr/>
    </dgm:pt>
  </dgm:ptLst>
  <dgm:cxnLst>
    <dgm:cxn modelId="{955BA110-7180-4ABF-9734-5405F46D1542}" type="presOf" srcId="{3769F09E-A8AA-4D60-8D5C-08F4E420E813}" destId="{F3C46F63-38D9-41A8-9FBE-90860C35326F}" srcOrd="0" destOrd="2" presId="urn:microsoft.com/office/officeart/2005/8/layout/process1"/>
    <dgm:cxn modelId="{9E2C251C-54B5-4492-8246-FC2DDBD7FEE2}" type="presOf" srcId="{302C3839-F448-4E0D-B73F-3982A1342349}" destId="{C32DF3DF-C5F8-4C94-BABB-367ACC677803}" srcOrd="0" destOrd="2" presId="urn:microsoft.com/office/officeart/2005/8/layout/process1"/>
    <dgm:cxn modelId="{FC545830-9CBE-4878-AF77-4F2C07D7A4FD}" type="presOf" srcId="{B990714E-662A-4080-B0EB-77E24DDF8C2A}" destId="{F3C46F63-38D9-41A8-9FBE-90860C35326F}" srcOrd="0" destOrd="1" presId="urn:microsoft.com/office/officeart/2005/8/layout/process1"/>
    <dgm:cxn modelId="{0320AD3E-E243-4AAE-8F65-E16F57DF5BB5}" srcId="{395130E8-62E2-447D-A949-8421B93D4479}" destId="{C8FF2B18-8D94-47C2-8A22-11E418ED9DF1}" srcOrd="1" destOrd="0" parTransId="{D707A8CB-A94C-4AC7-846E-94648E28B7A6}" sibTransId="{E55DDC50-3940-4CC7-BD40-B4D490515B3B}"/>
    <dgm:cxn modelId="{A33F9A41-8B7B-4D69-B3A0-A49F8342E7D5}" type="presOf" srcId="{32B2D5CF-A526-4682-89D8-62D2EF5F9BDA}" destId="{7CA9AA5B-7E4F-48B9-B305-C5169DEC572F}" srcOrd="0" destOrd="0" presId="urn:microsoft.com/office/officeart/2005/8/layout/process1"/>
    <dgm:cxn modelId="{A24C2447-3B25-4726-85B4-7C0B2FE1C3B4}" srcId="{395130E8-62E2-447D-A949-8421B93D4479}" destId="{ED95C13C-BD99-43C1-9D63-A1E8A0D35979}" srcOrd="2" destOrd="0" parTransId="{CE16F0C2-2AED-4E05-AB49-74A988F2DCC9}" sibTransId="{8D50AC42-D0CB-4BC5-95E3-26861FD5C5F8}"/>
    <dgm:cxn modelId="{722D8567-BDD6-482C-9FD1-BC3F667D5EF1}" srcId="{ED95C13C-BD99-43C1-9D63-A1E8A0D35979}" destId="{0921F361-F8DA-411D-A08C-8B339F946246}" srcOrd="0" destOrd="0" parTransId="{AFC592B2-4FA1-4DF9-B958-B10260459FE0}" sibTransId="{54D7B1B0-E9D9-4559-8579-1F291508F6B2}"/>
    <dgm:cxn modelId="{763B436F-F444-4DE4-90B0-3B7C6A98E1F2}" type="presOf" srcId="{C8FF2B18-8D94-47C2-8A22-11E418ED9DF1}" destId="{F3C46F63-38D9-41A8-9FBE-90860C35326F}" srcOrd="0" destOrd="0" presId="urn:microsoft.com/office/officeart/2005/8/layout/process1"/>
    <dgm:cxn modelId="{2E2C574F-0F4A-4398-8A4F-15CD29A39614}" type="presOf" srcId="{0921F361-F8DA-411D-A08C-8B339F946246}" destId="{38A889AE-377B-4DFA-92D9-C855A843DB20}" srcOrd="0" destOrd="1" presId="urn:microsoft.com/office/officeart/2005/8/layout/process1"/>
    <dgm:cxn modelId="{88FCB872-0480-4860-9540-4E53CFC0EE87}" type="presOf" srcId="{E55DDC50-3940-4CC7-BD40-B4D490515B3B}" destId="{FB61F5CC-2DB9-41EF-A6C0-1A1424A8CAFE}" srcOrd="0" destOrd="0" presId="urn:microsoft.com/office/officeart/2005/8/layout/process1"/>
    <dgm:cxn modelId="{4DE0FB7A-4877-48A2-93B9-5F5506C656E4}" type="presOf" srcId="{395130E8-62E2-447D-A949-8421B93D4479}" destId="{FD5D274B-67A3-4325-8968-9195D75C12F6}" srcOrd="0" destOrd="0" presId="urn:microsoft.com/office/officeart/2005/8/layout/process1"/>
    <dgm:cxn modelId="{9B2AA087-650F-4337-8728-BCFC3AF9C8B1}" type="presOf" srcId="{FCEAC71E-6E0F-47D8-8719-3B9B1FBBF9DA}" destId="{C32DF3DF-C5F8-4C94-BABB-367ACC677803}" srcOrd="0" destOrd="1" presId="urn:microsoft.com/office/officeart/2005/8/layout/process1"/>
    <dgm:cxn modelId="{28A9148E-6237-4A6C-B5DF-3904D2B8CD6A}" type="presOf" srcId="{ED95C13C-BD99-43C1-9D63-A1E8A0D35979}" destId="{38A889AE-377B-4DFA-92D9-C855A843DB20}" srcOrd="0" destOrd="0" presId="urn:microsoft.com/office/officeart/2005/8/layout/process1"/>
    <dgm:cxn modelId="{7419B7A1-0567-42A6-8240-DCC85B21FBCB}" srcId="{C8FF2B18-8D94-47C2-8A22-11E418ED9DF1}" destId="{3769F09E-A8AA-4D60-8D5C-08F4E420E813}" srcOrd="1" destOrd="0" parTransId="{502B834E-EF1B-4ABF-B20B-962C847CBBE4}" sibTransId="{1009675D-5DCC-4F79-B949-25875DC6860C}"/>
    <dgm:cxn modelId="{1D910DA2-410C-47F3-8E1D-9C8EC6207B9C}" srcId="{C8FF2B18-8D94-47C2-8A22-11E418ED9DF1}" destId="{B990714E-662A-4080-B0EB-77E24DDF8C2A}" srcOrd="0" destOrd="0" parTransId="{3361B5F8-E534-4021-8743-C5C18443BA26}" sibTransId="{429A465B-2FAE-46C9-ABF6-75FCBA6C6724}"/>
    <dgm:cxn modelId="{063BC3A3-7D3A-424D-B53F-D6A6AAB2259A}" type="presOf" srcId="{EF6E55BD-A52B-4BF2-AE30-D32E9D254150}" destId="{C32DF3DF-C5F8-4C94-BABB-367ACC677803}" srcOrd="0" destOrd="0" presId="urn:microsoft.com/office/officeart/2005/8/layout/process1"/>
    <dgm:cxn modelId="{58C2F6BD-1CFC-4CB1-A703-2C71C95C8423}" srcId="{EF6E55BD-A52B-4BF2-AE30-D32E9D254150}" destId="{302C3839-F448-4E0D-B73F-3982A1342349}" srcOrd="1" destOrd="0" parTransId="{36513DC0-4780-47A1-BE06-A84B369A0678}" sibTransId="{47D6E37B-2280-47F5-A399-F004CE1B527B}"/>
    <dgm:cxn modelId="{9D3011BE-FD26-4C81-9D2A-5310BA7B3380}" type="presOf" srcId="{32B2D5CF-A526-4682-89D8-62D2EF5F9BDA}" destId="{B4AB587E-D5A2-4399-B22B-CCA684EFD82E}" srcOrd="1" destOrd="0" presId="urn:microsoft.com/office/officeart/2005/8/layout/process1"/>
    <dgm:cxn modelId="{20E833C3-6D6E-47DE-B94D-A8B397595AD6}" type="presOf" srcId="{C2A96D8D-7B3A-4A75-B7AC-83FC5EACD350}" destId="{F3C46F63-38D9-41A8-9FBE-90860C35326F}" srcOrd="0" destOrd="3" presId="urn:microsoft.com/office/officeart/2005/8/layout/process1"/>
    <dgm:cxn modelId="{CB5AB6DF-F4FD-483A-92A5-13D27346F46F}" type="presOf" srcId="{A55F745D-54DF-42D6-A169-7AE14B7E3EA5}" destId="{C32DF3DF-C5F8-4C94-BABB-367ACC677803}" srcOrd="0" destOrd="3" presId="urn:microsoft.com/office/officeart/2005/8/layout/process1"/>
    <dgm:cxn modelId="{AA75B0E5-0F66-4040-B888-1E6D4D542597}" srcId="{395130E8-62E2-447D-A949-8421B93D4479}" destId="{EF6E55BD-A52B-4BF2-AE30-D32E9D254150}" srcOrd="0" destOrd="0" parTransId="{E9D1F263-550C-4534-839E-647A54D47325}" sibTransId="{32B2D5CF-A526-4682-89D8-62D2EF5F9BDA}"/>
    <dgm:cxn modelId="{D2F708E7-E81F-4D84-B4D7-DDCC5BCE33B4}" srcId="{EF6E55BD-A52B-4BF2-AE30-D32E9D254150}" destId="{A55F745D-54DF-42D6-A169-7AE14B7E3EA5}" srcOrd="2" destOrd="0" parTransId="{B7F4323E-43AA-42F9-BFC4-222B9404D407}" sibTransId="{D9695C93-1C9A-4CD2-8863-E79CCE617F97}"/>
    <dgm:cxn modelId="{F77645E9-141A-4AC0-B496-AB8F3F1276AA}" srcId="{C8FF2B18-8D94-47C2-8A22-11E418ED9DF1}" destId="{C2A96D8D-7B3A-4A75-B7AC-83FC5EACD350}" srcOrd="2" destOrd="0" parTransId="{B44F1F1D-AA5F-4598-85DA-7EA1B7F391F7}" sibTransId="{3EB42383-2119-4B84-BF0B-6BAB314EE497}"/>
    <dgm:cxn modelId="{DC7286F1-8187-4AFB-85EA-55B0791DE49A}" type="presOf" srcId="{E55DDC50-3940-4CC7-BD40-B4D490515B3B}" destId="{8D7B027A-D124-450B-B9E2-77EC3738A3FB}" srcOrd="1" destOrd="0" presId="urn:microsoft.com/office/officeart/2005/8/layout/process1"/>
    <dgm:cxn modelId="{F2BB88F9-D205-4A92-90E1-414D69CA7785}" srcId="{EF6E55BD-A52B-4BF2-AE30-D32E9D254150}" destId="{FCEAC71E-6E0F-47D8-8719-3B9B1FBBF9DA}" srcOrd="0" destOrd="0" parTransId="{637E8BD2-8174-424D-A0F7-E16B38C36799}" sibTransId="{3CF9236A-884C-490B-B1BE-B81006160DD5}"/>
    <dgm:cxn modelId="{065F3A37-8A07-4E36-9DA0-F8CFC851F516}" type="presParOf" srcId="{FD5D274B-67A3-4325-8968-9195D75C12F6}" destId="{C32DF3DF-C5F8-4C94-BABB-367ACC677803}" srcOrd="0" destOrd="0" presId="urn:microsoft.com/office/officeart/2005/8/layout/process1"/>
    <dgm:cxn modelId="{95E060FB-DB91-4381-9A27-B48C7EF3E173}" type="presParOf" srcId="{FD5D274B-67A3-4325-8968-9195D75C12F6}" destId="{7CA9AA5B-7E4F-48B9-B305-C5169DEC572F}" srcOrd="1" destOrd="0" presId="urn:microsoft.com/office/officeart/2005/8/layout/process1"/>
    <dgm:cxn modelId="{8DC5E150-2A2D-41F3-AB7E-8F676DA04C7B}" type="presParOf" srcId="{7CA9AA5B-7E4F-48B9-B305-C5169DEC572F}" destId="{B4AB587E-D5A2-4399-B22B-CCA684EFD82E}" srcOrd="0" destOrd="0" presId="urn:microsoft.com/office/officeart/2005/8/layout/process1"/>
    <dgm:cxn modelId="{81959EC2-AB70-41DD-8887-0D8B7BB4C57F}" type="presParOf" srcId="{FD5D274B-67A3-4325-8968-9195D75C12F6}" destId="{F3C46F63-38D9-41A8-9FBE-90860C35326F}" srcOrd="2" destOrd="0" presId="urn:microsoft.com/office/officeart/2005/8/layout/process1"/>
    <dgm:cxn modelId="{442D5BA1-8B99-462E-987B-D049526CAD49}" type="presParOf" srcId="{FD5D274B-67A3-4325-8968-9195D75C12F6}" destId="{FB61F5CC-2DB9-41EF-A6C0-1A1424A8CAFE}" srcOrd="3" destOrd="0" presId="urn:microsoft.com/office/officeart/2005/8/layout/process1"/>
    <dgm:cxn modelId="{E7670F61-877A-4AC2-9331-53EBBCDFBDFF}" type="presParOf" srcId="{FB61F5CC-2DB9-41EF-A6C0-1A1424A8CAFE}" destId="{8D7B027A-D124-450B-B9E2-77EC3738A3FB}" srcOrd="0" destOrd="0" presId="urn:microsoft.com/office/officeart/2005/8/layout/process1"/>
    <dgm:cxn modelId="{C194C880-F7BA-4B0C-AD2C-409C915F0D3B}" type="presParOf" srcId="{FD5D274B-67A3-4325-8968-9195D75C12F6}" destId="{38A889AE-377B-4DFA-92D9-C855A843DB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95130E8-62E2-447D-A949-8421B93D4479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</dgm:pt>
    <dgm:pt modelId="{EF6E55BD-A52B-4BF2-AE30-D32E9D254150}">
      <dgm:prSet phldrT="[Texte]" custT="1"/>
      <dgm:spPr/>
      <dgm:t>
        <a:bodyPr/>
        <a:lstStyle/>
        <a:p>
          <a:r>
            <a:rPr lang="fr-FR" sz="1200" b="0" u="none" dirty="0">
              <a:effectLst/>
            </a:rPr>
            <a:t>I : Présentation du simulateur</a:t>
          </a:r>
        </a:p>
      </dgm:t>
    </dgm:pt>
    <dgm:pt modelId="{E9D1F263-550C-4534-839E-647A54D47325}" type="parTrans" cxnId="{AA75B0E5-0F66-4040-B888-1E6D4D542597}">
      <dgm:prSet/>
      <dgm:spPr/>
      <dgm:t>
        <a:bodyPr/>
        <a:lstStyle/>
        <a:p>
          <a:endParaRPr lang="fr-FR"/>
        </a:p>
      </dgm:t>
    </dgm:pt>
    <dgm:pt modelId="{32B2D5CF-A526-4682-89D8-62D2EF5F9BDA}" type="sibTrans" cxnId="{AA75B0E5-0F66-4040-B888-1E6D4D542597}">
      <dgm:prSet/>
      <dgm:spPr/>
      <dgm:t>
        <a:bodyPr/>
        <a:lstStyle/>
        <a:p>
          <a:endParaRPr lang="fr-FR"/>
        </a:p>
      </dgm:t>
    </dgm:pt>
    <dgm:pt modelId="{C8FF2B18-8D94-47C2-8A22-11E418ED9DF1}">
      <dgm:prSet phldrT="[Texte]"/>
      <dgm:spPr/>
      <dgm:t>
        <a:bodyPr/>
        <a:lstStyle/>
        <a:p>
          <a:r>
            <a:rPr lang="fr-FR" sz="1200" b="1" u="sng" dirty="0"/>
            <a:t>II : Méthodes de cartographies</a:t>
          </a:r>
        </a:p>
      </dgm:t>
    </dgm:pt>
    <dgm:pt modelId="{D707A8CB-A94C-4AC7-846E-94648E28B7A6}" type="parTrans" cxnId="{0320AD3E-E243-4AAE-8F65-E16F57DF5BB5}">
      <dgm:prSet/>
      <dgm:spPr/>
      <dgm:t>
        <a:bodyPr/>
        <a:lstStyle/>
        <a:p>
          <a:endParaRPr lang="fr-FR"/>
        </a:p>
      </dgm:t>
    </dgm:pt>
    <dgm:pt modelId="{E55DDC50-3940-4CC7-BD40-B4D490515B3B}" type="sibTrans" cxnId="{0320AD3E-E243-4AAE-8F65-E16F57DF5BB5}">
      <dgm:prSet/>
      <dgm:spPr/>
      <dgm:t>
        <a:bodyPr/>
        <a:lstStyle/>
        <a:p>
          <a:endParaRPr lang="fr-FR"/>
        </a:p>
      </dgm:t>
    </dgm:pt>
    <dgm:pt modelId="{ED95C13C-BD99-43C1-9D63-A1E8A0D35979}">
      <dgm:prSet phldrT="[Texte]" custT="1"/>
      <dgm:spPr/>
      <dgm:t>
        <a:bodyPr/>
        <a:lstStyle/>
        <a:p>
          <a:r>
            <a:rPr lang="fr-FR" sz="1200" dirty="0"/>
            <a:t>III Applications</a:t>
          </a:r>
        </a:p>
      </dgm:t>
    </dgm:pt>
    <dgm:pt modelId="{CE16F0C2-2AED-4E05-AB49-74A988F2DCC9}" type="parTrans" cxnId="{A24C2447-3B25-4726-85B4-7C0B2FE1C3B4}">
      <dgm:prSet/>
      <dgm:spPr/>
      <dgm:t>
        <a:bodyPr/>
        <a:lstStyle/>
        <a:p>
          <a:endParaRPr lang="fr-FR"/>
        </a:p>
      </dgm:t>
    </dgm:pt>
    <dgm:pt modelId="{8D50AC42-D0CB-4BC5-95E3-26861FD5C5F8}" type="sibTrans" cxnId="{A24C2447-3B25-4726-85B4-7C0B2FE1C3B4}">
      <dgm:prSet/>
      <dgm:spPr/>
      <dgm:t>
        <a:bodyPr/>
        <a:lstStyle/>
        <a:p>
          <a:endParaRPr lang="fr-FR"/>
        </a:p>
      </dgm:t>
    </dgm:pt>
    <dgm:pt modelId="{B990714E-662A-4080-B0EB-77E24DDF8C2A}">
      <dgm:prSet phldrT="[Texte]" custT="1"/>
      <dgm:spPr/>
      <dgm:t>
        <a:bodyPr/>
        <a:lstStyle/>
        <a:p>
          <a:r>
            <a: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Cartes d’occupations</a:t>
          </a:r>
        </a:p>
      </dgm:t>
    </dgm:pt>
    <dgm:pt modelId="{3361B5F8-E534-4021-8743-C5C18443BA26}" type="parTrans" cxnId="{1D910DA2-410C-47F3-8E1D-9C8EC6207B9C}">
      <dgm:prSet/>
      <dgm:spPr/>
      <dgm:t>
        <a:bodyPr/>
        <a:lstStyle/>
        <a:p>
          <a:endParaRPr lang="fr-FR"/>
        </a:p>
      </dgm:t>
    </dgm:pt>
    <dgm:pt modelId="{429A465B-2FAE-46C9-ABF6-75FCBA6C6724}" type="sibTrans" cxnId="{1D910DA2-410C-47F3-8E1D-9C8EC6207B9C}">
      <dgm:prSet/>
      <dgm:spPr/>
      <dgm:t>
        <a:bodyPr/>
        <a:lstStyle/>
        <a:p>
          <a:endParaRPr lang="fr-FR"/>
        </a:p>
      </dgm:t>
    </dgm:pt>
    <dgm:pt modelId="{3769F09E-A8AA-4D60-8D5C-08F4E420E813}">
      <dgm:prSet phldrT="[Texte]" custT="1"/>
      <dgm:spPr/>
      <dgm:t>
        <a:bodyPr/>
        <a:lstStyle/>
        <a:p>
          <a:r>
            <a:rPr lang="fr-FR" sz="1100" dirty="0"/>
            <a:t>Cartes de profondeur</a:t>
          </a:r>
        </a:p>
      </dgm:t>
    </dgm:pt>
    <dgm:pt modelId="{502B834E-EF1B-4ABF-B20B-962C847CBBE4}" type="parTrans" cxnId="{7419B7A1-0567-42A6-8240-DCC85B21FBCB}">
      <dgm:prSet/>
      <dgm:spPr/>
      <dgm:t>
        <a:bodyPr/>
        <a:lstStyle/>
        <a:p>
          <a:endParaRPr lang="fr-FR"/>
        </a:p>
      </dgm:t>
    </dgm:pt>
    <dgm:pt modelId="{1009675D-5DCC-4F79-B949-25875DC6860C}" type="sibTrans" cxnId="{7419B7A1-0567-42A6-8240-DCC85B21FBCB}">
      <dgm:prSet/>
      <dgm:spPr/>
      <dgm:t>
        <a:bodyPr/>
        <a:lstStyle/>
        <a:p>
          <a:endParaRPr lang="fr-FR"/>
        </a:p>
      </dgm:t>
    </dgm:pt>
    <dgm:pt modelId="{C2A96D8D-7B3A-4A75-B7AC-83FC5EACD350}">
      <dgm:prSet phldrT="[Texte]" custT="1"/>
      <dgm:spPr/>
      <dgm:t>
        <a:bodyPr/>
        <a:lstStyle/>
        <a:p>
          <a:r>
            <a:rPr lang="fr-FR" sz="1100" dirty="0"/>
            <a:t>Autres</a:t>
          </a:r>
        </a:p>
      </dgm:t>
    </dgm:pt>
    <dgm:pt modelId="{B44F1F1D-AA5F-4598-85DA-7EA1B7F391F7}" type="parTrans" cxnId="{F77645E9-141A-4AC0-B496-AB8F3F1276AA}">
      <dgm:prSet/>
      <dgm:spPr/>
      <dgm:t>
        <a:bodyPr/>
        <a:lstStyle/>
        <a:p>
          <a:endParaRPr lang="fr-FR"/>
        </a:p>
      </dgm:t>
    </dgm:pt>
    <dgm:pt modelId="{3EB42383-2119-4B84-BF0B-6BAB314EE497}" type="sibTrans" cxnId="{F77645E9-141A-4AC0-B496-AB8F3F1276AA}">
      <dgm:prSet/>
      <dgm:spPr/>
      <dgm:t>
        <a:bodyPr/>
        <a:lstStyle/>
        <a:p>
          <a:endParaRPr lang="fr-FR"/>
        </a:p>
      </dgm:t>
    </dgm:pt>
    <dgm:pt modelId="{0921F361-F8DA-411D-A08C-8B339F946246}">
      <dgm:prSet phldrT="[Texte]" custT="1"/>
      <dgm:spPr/>
      <dgm:t>
        <a:bodyPr/>
        <a:lstStyle/>
        <a:p>
          <a:r>
            <a:rPr lang="fr-FR" sz="1100" b="0" dirty="0"/>
            <a:t>Enjeux des recherches</a:t>
          </a:r>
        </a:p>
      </dgm:t>
    </dgm:pt>
    <dgm:pt modelId="{AFC592B2-4FA1-4DF9-B958-B10260459FE0}" type="parTrans" cxnId="{722D8567-BDD6-482C-9FD1-BC3F667D5EF1}">
      <dgm:prSet/>
      <dgm:spPr/>
      <dgm:t>
        <a:bodyPr/>
        <a:lstStyle/>
        <a:p>
          <a:endParaRPr lang="fr-FR"/>
        </a:p>
      </dgm:t>
    </dgm:pt>
    <dgm:pt modelId="{54D7B1B0-E9D9-4559-8579-1F291508F6B2}" type="sibTrans" cxnId="{722D8567-BDD6-482C-9FD1-BC3F667D5EF1}">
      <dgm:prSet/>
      <dgm:spPr/>
      <dgm:t>
        <a:bodyPr/>
        <a:lstStyle/>
        <a:p>
          <a:endParaRPr lang="fr-FR"/>
        </a:p>
      </dgm:t>
    </dgm:pt>
    <dgm:pt modelId="{FCEAC71E-6E0F-47D8-8719-3B9B1FBBF9DA}">
      <dgm:prSet phldrT="[Texte]" custT="1"/>
      <dgm:spPr/>
      <dgm:t>
        <a:bodyPr/>
        <a:lstStyle/>
        <a:p>
          <a:r>
            <a:rPr lang="fr-FR" sz="1100" b="0" u="none" dirty="0" err="1">
              <a:effectLst/>
            </a:rPr>
            <a:t>Unity</a:t>
          </a:r>
          <a:endParaRPr lang="fr-FR" sz="1100" b="0" u="none" dirty="0">
            <a:effectLst/>
          </a:endParaRPr>
        </a:p>
      </dgm:t>
    </dgm:pt>
    <dgm:pt modelId="{637E8BD2-8174-424D-A0F7-E16B38C36799}" type="parTrans" cxnId="{F2BB88F9-D205-4A92-90E1-414D69CA7785}">
      <dgm:prSet/>
      <dgm:spPr/>
      <dgm:t>
        <a:bodyPr/>
        <a:lstStyle/>
        <a:p>
          <a:endParaRPr lang="fr-FR"/>
        </a:p>
      </dgm:t>
    </dgm:pt>
    <dgm:pt modelId="{3CF9236A-884C-490B-B1BE-B81006160DD5}" type="sibTrans" cxnId="{F2BB88F9-D205-4A92-90E1-414D69CA7785}">
      <dgm:prSet/>
      <dgm:spPr/>
      <dgm:t>
        <a:bodyPr/>
        <a:lstStyle/>
        <a:p>
          <a:endParaRPr lang="fr-FR"/>
        </a:p>
      </dgm:t>
    </dgm:pt>
    <dgm:pt modelId="{302C3839-F448-4E0D-B73F-3982A1342349}">
      <dgm:prSet phldrT="[Texte]" custT="1"/>
      <dgm:spPr/>
      <dgm:t>
        <a:bodyPr/>
        <a:lstStyle/>
        <a:p>
          <a:r>
            <a:rPr lang="fr-FR" sz="1100" b="0" u="none" dirty="0">
              <a:effectLst/>
            </a:rPr>
            <a:t>Implémentations</a:t>
          </a:r>
        </a:p>
      </dgm:t>
    </dgm:pt>
    <dgm:pt modelId="{36513DC0-4780-47A1-BE06-A84B369A0678}" type="parTrans" cxnId="{58C2F6BD-1CFC-4CB1-A703-2C71C95C8423}">
      <dgm:prSet/>
      <dgm:spPr/>
      <dgm:t>
        <a:bodyPr/>
        <a:lstStyle/>
        <a:p>
          <a:endParaRPr lang="fr-FR"/>
        </a:p>
      </dgm:t>
    </dgm:pt>
    <dgm:pt modelId="{47D6E37B-2280-47F5-A399-F004CE1B527B}" type="sibTrans" cxnId="{58C2F6BD-1CFC-4CB1-A703-2C71C95C8423}">
      <dgm:prSet/>
      <dgm:spPr/>
      <dgm:t>
        <a:bodyPr/>
        <a:lstStyle/>
        <a:p>
          <a:endParaRPr lang="fr-FR"/>
        </a:p>
      </dgm:t>
    </dgm:pt>
    <dgm:pt modelId="{A55F745D-54DF-42D6-A169-7AE14B7E3EA5}">
      <dgm:prSet phldrT="[Texte]" custT="1"/>
      <dgm:spPr/>
      <dgm:t>
        <a:bodyPr/>
        <a:lstStyle/>
        <a:p>
          <a:r>
            <a:rPr lang="fr-FR" sz="1100" b="0" u="none" dirty="0"/>
            <a:t>Classe Lidar</a:t>
          </a:r>
        </a:p>
      </dgm:t>
    </dgm:pt>
    <dgm:pt modelId="{B7F4323E-43AA-42F9-BFC4-222B9404D407}" type="parTrans" cxnId="{D2F708E7-E81F-4D84-B4D7-DDCC5BCE33B4}">
      <dgm:prSet/>
      <dgm:spPr/>
      <dgm:t>
        <a:bodyPr/>
        <a:lstStyle/>
        <a:p>
          <a:endParaRPr lang="fr-FR"/>
        </a:p>
      </dgm:t>
    </dgm:pt>
    <dgm:pt modelId="{D9695C93-1C9A-4CD2-8863-E79CCE617F97}" type="sibTrans" cxnId="{D2F708E7-E81F-4D84-B4D7-DDCC5BCE33B4}">
      <dgm:prSet/>
      <dgm:spPr/>
      <dgm:t>
        <a:bodyPr/>
        <a:lstStyle/>
        <a:p>
          <a:endParaRPr lang="fr-FR"/>
        </a:p>
      </dgm:t>
    </dgm:pt>
    <dgm:pt modelId="{FD5D274B-67A3-4325-8968-9195D75C12F6}" type="pres">
      <dgm:prSet presAssocID="{395130E8-62E2-447D-A949-8421B93D4479}" presName="Name0" presStyleCnt="0">
        <dgm:presLayoutVars>
          <dgm:dir/>
          <dgm:resizeHandles val="exact"/>
        </dgm:presLayoutVars>
      </dgm:prSet>
      <dgm:spPr/>
    </dgm:pt>
    <dgm:pt modelId="{C32DF3DF-C5F8-4C94-BABB-367ACC677803}" type="pres">
      <dgm:prSet presAssocID="{EF6E55BD-A52B-4BF2-AE30-D32E9D254150}" presName="node" presStyleLbl="node1" presStyleIdx="0" presStyleCnt="3">
        <dgm:presLayoutVars>
          <dgm:bulletEnabled val="1"/>
        </dgm:presLayoutVars>
      </dgm:prSet>
      <dgm:spPr/>
    </dgm:pt>
    <dgm:pt modelId="{7CA9AA5B-7E4F-48B9-B305-C5169DEC572F}" type="pres">
      <dgm:prSet presAssocID="{32B2D5CF-A526-4682-89D8-62D2EF5F9BDA}" presName="sibTrans" presStyleLbl="sibTrans2D1" presStyleIdx="0" presStyleCnt="2"/>
      <dgm:spPr/>
    </dgm:pt>
    <dgm:pt modelId="{B4AB587E-D5A2-4399-B22B-CCA684EFD82E}" type="pres">
      <dgm:prSet presAssocID="{32B2D5CF-A526-4682-89D8-62D2EF5F9BDA}" presName="connectorText" presStyleLbl="sibTrans2D1" presStyleIdx="0" presStyleCnt="2"/>
      <dgm:spPr/>
    </dgm:pt>
    <dgm:pt modelId="{F3C46F63-38D9-41A8-9FBE-90860C35326F}" type="pres">
      <dgm:prSet presAssocID="{C8FF2B18-8D94-47C2-8A22-11E418ED9DF1}" presName="node" presStyleLbl="node1" presStyleIdx="1" presStyleCnt="3">
        <dgm:presLayoutVars>
          <dgm:bulletEnabled val="1"/>
        </dgm:presLayoutVars>
      </dgm:prSet>
      <dgm:spPr/>
    </dgm:pt>
    <dgm:pt modelId="{FB61F5CC-2DB9-41EF-A6C0-1A1424A8CAFE}" type="pres">
      <dgm:prSet presAssocID="{E55DDC50-3940-4CC7-BD40-B4D490515B3B}" presName="sibTrans" presStyleLbl="sibTrans2D1" presStyleIdx="1" presStyleCnt="2"/>
      <dgm:spPr/>
    </dgm:pt>
    <dgm:pt modelId="{8D7B027A-D124-450B-B9E2-77EC3738A3FB}" type="pres">
      <dgm:prSet presAssocID="{E55DDC50-3940-4CC7-BD40-B4D490515B3B}" presName="connectorText" presStyleLbl="sibTrans2D1" presStyleIdx="1" presStyleCnt="2"/>
      <dgm:spPr/>
    </dgm:pt>
    <dgm:pt modelId="{38A889AE-377B-4DFA-92D9-C855A843DB20}" type="pres">
      <dgm:prSet presAssocID="{ED95C13C-BD99-43C1-9D63-A1E8A0D35979}" presName="node" presStyleLbl="node1" presStyleIdx="2" presStyleCnt="3">
        <dgm:presLayoutVars>
          <dgm:bulletEnabled val="1"/>
        </dgm:presLayoutVars>
      </dgm:prSet>
      <dgm:spPr/>
    </dgm:pt>
  </dgm:ptLst>
  <dgm:cxnLst>
    <dgm:cxn modelId="{955BA110-7180-4ABF-9734-5405F46D1542}" type="presOf" srcId="{3769F09E-A8AA-4D60-8D5C-08F4E420E813}" destId="{F3C46F63-38D9-41A8-9FBE-90860C35326F}" srcOrd="0" destOrd="2" presId="urn:microsoft.com/office/officeart/2005/8/layout/process1"/>
    <dgm:cxn modelId="{9E2C251C-54B5-4492-8246-FC2DDBD7FEE2}" type="presOf" srcId="{302C3839-F448-4E0D-B73F-3982A1342349}" destId="{C32DF3DF-C5F8-4C94-BABB-367ACC677803}" srcOrd="0" destOrd="2" presId="urn:microsoft.com/office/officeart/2005/8/layout/process1"/>
    <dgm:cxn modelId="{FC545830-9CBE-4878-AF77-4F2C07D7A4FD}" type="presOf" srcId="{B990714E-662A-4080-B0EB-77E24DDF8C2A}" destId="{F3C46F63-38D9-41A8-9FBE-90860C35326F}" srcOrd="0" destOrd="1" presId="urn:microsoft.com/office/officeart/2005/8/layout/process1"/>
    <dgm:cxn modelId="{0320AD3E-E243-4AAE-8F65-E16F57DF5BB5}" srcId="{395130E8-62E2-447D-A949-8421B93D4479}" destId="{C8FF2B18-8D94-47C2-8A22-11E418ED9DF1}" srcOrd="1" destOrd="0" parTransId="{D707A8CB-A94C-4AC7-846E-94648E28B7A6}" sibTransId="{E55DDC50-3940-4CC7-BD40-B4D490515B3B}"/>
    <dgm:cxn modelId="{A33F9A41-8B7B-4D69-B3A0-A49F8342E7D5}" type="presOf" srcId="{32B2D5CF-A526-4682-89D8-62D2EF5F9BDA}" destId="{7CA9AA5B-7E4F-48B9-B305-C5169DEC572F}" srcOrd="0" destOrd="0" presId="urn:microsoft.com/office/officeart/2005/8/layout/process1"/>
    <dgm:cxn modelId="{A24C2447-3B25-4726-85B4-7C0B2FE1C3B4}" srcId="{395130E8-62E2-447D-A949-8421B93D4479}" destId="{ED95C13C-BD99-43C1-9D63-A1E8A0D35979}" srcOrd="2" destOrd="0" parTransId="{CE16F0C2-2AED-4E05-AB49-74A988F2DCC9}" sibTransId="{8D50AC42-D0CB-4BC5-95E3-26861FD5C5F8}"/>
    <dgm:cxn modelId="{722D8567-BDD6-482C-9FD1-BC3F667D5EF1}" srcId="{ED95C13C-BD99-43C1-9D63-A1E8A0D35979}" destId="{0921F361-F8DA-411D-A08C-8B339F946246}" srcOrd="0" destOrd="0" parTransId="{AFC592B2-4FA1-4DF9-B958-B10260459FE0}" sibTransId="{54D7B1B0-E9D9-4559-8579-1F291508F6B2}"/>
    <dgm:cxn modelId="{763B436F-F444-4DE4-90B0-3B7C6A98E1F2}" type="presOf" srcId="{C8FF2B18-8D94-47C2-8A22-11E418ED9DF1}" destId="{F3C46F63-38D9-41A8-9FBE-90860C35326F}" srcOrd="0" destOrd="0" presId="urn:microsoft.com/office/officeart/2005/8/layout/process1"/>
    <dgm:cxn modelId="{2E2C574F-0F4A-4398-8A4F-15CD29A39614}" type="presOf" srcId="{0921F361-F8DA-411D-A08C-8B339F946246}" destId="{38A889AE-377B-4DFA-92D9-C855A843DB20}" srcOrd="0" destOrd="1" presId="urn:microsoft.com/office/officeart/2005/8/layout/process1"/>
    <dgm:cxn modelId="{88FCB872-0480-4860-9540-4E53CFC0EE87}" type="presOf" srcId="{E55DDC50-3940-4CC7-BD40-B4D490515B3B}" destId="{FB61F5CC-2DB9-41EF-A6C0-1A1424A8CAFE}" srcOrd="0" destOrd="0" presId="urn:microsoft.com/office/officeart/2005/8/layout/process1"/>
    <dgm:cxn modelId="{4DE0FB7A-4877-48A2-93B9-5F5506C656E4}" type="presOf" srcId="{395130E8-62E2-447D-A949-8421B93D4479}" destId="{FD5D274B-67A3-4325-8968-9195D75C12F6}" srcOrd="0" destOrd="0" presId="urn:microsoft.com/office/officeart/2005/8/layout/process1"/>
    <dgm:cxn modelId="{9B2AA087-650F-4337-8728-BCFC3AF9C8B1}" type="presOf" srcId="{FCEAC71E-6E0F-47D8-8719-3B9B1FBBF9DA}" destId="{C32DF3DF-C5F8-4C94-BABB-367ACC677803}" srcOrd="0" destOrd="1" presId="urn:microsoft.com/office/officeart/2005/8/layout/process1"/>
    <dgm:cxn modelId="{28A9148E-6237-4A6C-B5DF-3904D2B8CD6A}" type="presOf" srcId="{ED95C13C-BD99-43C1-9D63-A1E8A0D35979}" destId="{38A889AE-377B-4DFA-92D9-C855A843DB20}" srcOrd="0" destOrd="0" presId="urn:microsoft.com/office/officeart/2005/8/layout/process1"/>
    <dgm:cxn modelId="{7419B7A1-0567-42A6-8240-DCC85B21FBCB}" srcId="{C8FF2B18-8D94-47C2-8A22-11E418ED9DF1}" destId="{3769F09E-A8AA-4D60-8D5C-08F4E420E813}" srcOrd="1" destOrd="0" parTransId="{502B834E-EF1B-4ABF-B20B-962C847CBBE4}" sibTransId="{1009675D-5DCC-4F79-B949-25875DC6860C}"/>
    <dgm:cxn modelId="{1D910DA2-410C-47F3-8E1D-9C8EC6207B9C}" srcId="{C8FF2B18-8D94-47C2-8A22-11E418ED9DF1}" destId="{B990714E-662A-4080-B0EB-77E24DDF8C2A}" srcOrd="0" destOrd="0" parTransId="{3361B5F8-E534-4021-8743-C5C18443BA26}" sibTransId="{429A465B-2FAE-46C9-ABF6-75FCBA6C6724}"/>
    <dgm:cxn modelId="{063BC3A3-7D3A-424D-B53F-D6A6AAB2259A}" type="presOf" srcId="{EF6E55BD-A52B-4BF2-AE30-D32E9D254150}" destId="{C32DF3DF-C5F8-4C94-BABB-367ACC677803}" srcOrd="0" destOrd="0" presId="urn:microsoft.com/office/officeart/2005/8/layout/process1"/>
    <dgm:cxn modelId="{58C2F6BD-1CFC-4CB1-A703-2C71C95C8423}" srcId="{EF6E55BD-A52B-4BF2-AE30-D32E9D254150}" destId="{302C3839-F448-4E0D-B73F-3982A1342349}" srcOrd="1" destOrd="0" parTransId="{36513DC0-4780-47A1-BE06-A84B369A0678}" sibTransId="{47D6E37B-2280-47F5-A399-F004CE1B527B}"/>
    <dgm:cxn modelId="{9D3011BE-FD26-4C81-9D2A-5310BA7B3380}" type="presOf" srcId="{32B2D5CF-A526-4682-89D8-62D2EF5F9BDA}" destId="{B4AB587E-D5A2-4399-B22B-CCA684EFD82E}" srcOrd="1" destOrd="0" presId="urn:microsoft.com/office/officeart/2005/8/layout/process1"/>
    <dgm:cxn modelId="{20E833C3-6D6E-47DE-B94D-A8B397595AD6}" type="presOf" srcId="{C2A96D8D-7B3A-4A75-B7AC-83FC5EACD350}" destId="{F3C46F63-38D9-41A8-9FBE-90860C35326F}" srcOrd="0" destOrd="3" presId="urn:microsoft.com/office/officeart/2005/8/layout/process1"/>
    <dgm:cxn modelId="{CB5AB6DF-F4FD-483A-92A5-13D27346F46F}" type="presOf" srcId="{A55F745D-54DF-42D6-A169-7AE14B7E3EA5}" destId="{C32DF3DF-C5F8-4C94-BABB-367ACC677803}" srcOrd="0" destOrd="3" presId="urn:microsoft.com/office/officeart/2005/8/layout/process1"/>
    <dgm:cxn modelId="{AA75B0E5-0F66-4040-B888-1E6D4D542597}" srcId="{395130E8-62E2-447D-A949-8421B93D4479}" destId="{EF6E55BD-A52B-4BF2-AE30-D32E9D254150}" srcOrd="0" destOrd="0" parTransId="{E9D1F263-550C-4534-839E-647A54D47325}" sibTransId="{32B2D5CF-A526-4682-89D8-62D2EF5F9BDA}"/>
    <dgm:cxn modelId="{D2F708E7-E81F-4D84-B4D7-DDCC5BCE33B4}" srcId="{EF6E55BD-A52B-4BF2-AE30-D32E9D254150}" destId="{A55F745D-54DF-42D6-A169-7AE14B7E3EA5}" srcOrd="2" destOrd="0" parTransId="{B7F4323E-43AA-42F9-BFC4-222B9404D407}" sibTransId="{D9695C93-1C9A-4CD2-8863-E79CCE617F97}"/>
    <dgm:cxn modelId="{F77645E9-141A-4AC0-B496-AB8F3F1276AA}" srcId="{C8FF2B18-8D94-47C2-8A22-11E418ED9DF1}" destId="{C2A96D8D-7B3A-4A75-B7AC-83FC5EACD350}" srcOrd="2" destOrd="0" parTransId="{B44F1F1D-AA5F-4598-85DA-7EA1B7F391F7}" sibTransId="{3EB42383-2119-4B84-BF0B-6BAB314EE497}"/>
    <dgm:cxn modelId="{DC7286F1-8187-4AFB-85EA-55B0791DE49A}" type="presOf" srcId="{E55DDC50-3940-4CC7-BD40-B4D490515B3B}" destId="{8D7B027A-D124-450B-B9E2-77EC3738A3FB}" srcOrd="1" destOrd="0" presId="urn:microsoft.com/office/officeart/2005/8/layout/process1"/>
    <dgm:cxn modelId="{F2BB88F9-D205-4A92-90E1-414D69CA7785}" srcId="{EF6E55BD-A52B-4BF2-AE30-D32E9D254150}" destId="{FCEAC71E-6E0F-47D8-8719-3B9B1FBBF9DA}" srcOrd="0" destOrd="0" parTransId="{637E8BD2-8174-424D-A0F7-E16B38C36799}" sibTransId="{3CF9236A-884C-490B-B1BE-B81006160DD5}"/>
    <dgm:cxn modelId="{065F3A37-8A07-4E36-9DA0-F8CFC851F516}" type="presParOf" srcId="{FD5D274B-67A3-4325-8968-9195D75C12F6}" destId="{C32DF3DF-C5F8-4C94-BABB-367ACC677803}" srcOrd="0" destOrd="0" presId="urn:microsoft.com/office/officeart/2005/8/layout/process1"/>
    <dgm:cxn modelId="{95E060FB-DB91-4381-9A27-B48C7EF3E173}" type="presParOf" srcId="{FD5D274B-67A3-4325-8968-9195D75C12F6}" destId="{7CA9AA5B-7E4F-48B9-B305-C5169DEC572F}" srcOrd="1" destOrd="0" presId="urn:microsoft.com/office/officeart/2005/8/layout/process1"/>
    <dgm:cxn modelId="{8DC5E150-2A2D-41F3-AB7E-8F676DA04C7B}" type="presParOf" srcId="{7CA9AA5B-7E4F-48B9-B305-C5169DEC572F}" destId="{B4AB587E-D5A2-4399-B22B-CCA684EFD82E}" srcOrd="0" destOrd="0" presId="urn:microsoft.com/office/officeart/2005/8/layout/process1"/>
    <dgm:cxn modelId="{81959EC2-AB70-41DD-8887-0D8B7BB4C57F}" type="presParOf" srcId="{FD5D274B-67A3-4325-8968-9195D75C12F6}" destId="{F3C46F63-38D9-41A8-9FBE-90860C35326F}" srcOrd="2" destOrd="0" presId="urn:microsoft.com/office/officeart/2005/8/layout/process1"/>
    <dgm:cxn modelId="{442D5BA1-8B99-462E-987B-D049526CAD49}" type="presParOf" srcId="{FD5D274B-67A3-4325-8968-9195D75C12F6}" destId="{FB61F5CC-2DB9-41EF-A6C0-1A1424A8CAFE}" srcOrd="3" destOrd="0" presId="urn:microsoft.com/office/officeart/2005/8/layout/process1"/>
    <dgm:cxn modelId="{E7670F61-877A-4AC2-9331-53EBBCDFBDFF}" type="presParOf" srcId="{FB61F5CC-2DB9-41EF-A6C0-1A1424A8CAFE}" destId="{8D7B027A-D124-450B-B9E2-77EC3738A3FB}" srcOrd="0" destOrd="0" presId="urn:microsoft.com/office/officeart/2005/8/layout/process1"/>
    <dgm:cxn modelId="{C194C880-F7BA-4B0C-AD2C-409C915F0D3B}" type="presParOf" srcId="{FD5D274B-67A3-4325-8968-9195D75C12F6}" destId="{38A889AE-377B-4DFA-92D9-C855A843DB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chevron2" loCatId="process" qsTypeId="urn:microsoft.com/office/officeart/2005/8/quickstyle/simple1" qsCatId="simple" csTypeId="urn:microsoft.com/office/officeart/2005/8/colors/accent1_3" csCatId="accent1" phldr="1"/>
      <dgm:spPr/>
      <dgm:t>
        <a:bodyPr rtlCol="0"/>
        <a:lstStyle/>
        <a:p>
          <a:pPr rtl="0"/>
          <a:endParaRPr lang="en-US"/>
        </a:p>
      </dgm:t>
    </dgm:pt>
    <dgm:pt modelId="{FB986F71-3126-4196-BD30-74AEDC39A1CA}">
      <dgm:prSet phldrT="[Text]"/>
      <dgm:spPr/>
      <dgm:t>
        <a:bodyPr rtlCol="0"/>
        <a:lstStyle/>
        <a:p>
          <a:pPr rtl="0"/>
          <a:r>
            <a:rPr lang="fr-FR" noProof="0" dirty="0"/>
            <a:t>Envoi et réception</a:t>
          </a:r>
        </a:p>
      </dgm:t>
    </dgm:pt>
    <dgm:pt modelId="{9B3CE34A-9B3E-4D5F-94E0-DFBB94FF5A03}" type="parTrans" cxnId="{1423FC72-83C7-4510-8021-28EAEA493E68}">
      <dgm:prSet/>
      <dgm:spPr/>
      <dgm:t>
        <a:bodyPr rtlCol="0"/>
        <a:lstStyle/>
        <a:p>
          <a:pPr rtl="0"/>
          <a:endParaRPr lang="en-US"/>
        </a:p>
      </dgm:t>
    </dgm:pt>
    <dgm:pt modelId="{D0B150DF-3AA4-454C-8652-25880449C422}" type="sibTrans" cxnId="{1423FC72-83C7-4510-8021-28EAEA493E68}">
      <dgm:prSet/>
      <dgm:spPr/>
      <dgm:t>
        <a:bodyPr rtlCol="0"/>
        <a:lstStyle/>
        <a:p>
          <a:pPr rtl="0"/>
          <a:endParaRPr lang="en-US"/>
        </a:p>
      </dgm:t>
    </dgm:pt>
    <dgm:pt modelId="{AB2E8498-CC81-452F-A895-08F3845AA347}">
      <dgm:prSet phldrT="[Text]"/>
      <dgm:spPr/>
      <dgm:t>
        <a:bodyPr rtlCol="0"/>
        <a:lstStyle/>
        <a:p>
          <a:pPr rtl="0"/>
          <a:r>
            <a:rPr lang="fr-FR" noProof="0" dirty="0"/>
            <a:t>Création et envoi de rayons</a:t>
          </a:r>
        </a:p>
      </dgm:t>
    </dgm:pt>
    <dgm:pt modelId="{4C65E2C8-0CBB-4D8C-AD60-6B0105C62B84}" type="parTrans" cxnId="{2D5B3E3B-3EE5-4072-933E-27DF5400591C}">
      <dgm:prSet/>
      <dgm:spPr/>
      <dgm:t>
        <a:bodyPr rtlCol="0"/>
        <a:lstStyle/>
        <a:p>
          <a:pPr rtl="0"/>
          <a:endParaRPr lang="en-US"/>
        </a:p>
      </dgm:t>
    </dgm:pt>
    <dgm:pt modelId="{9A1F3304-AA9E-4FBC-89BA-9095C80E47C9}" type="sibTrans" cxnId="{2D5B3E3B-3EE5-4072-933E-27DF5400591C}">
      <dgm:prSet/>
      <dgm:spPr/>
      <dgm:t>
        <a:bodyPr rtlCol="0"/>
        <a:lstStyle/>
        <a:p>
          <a:pPr rtl="0"/>
          <a:endParaRPr lang="en-US"/>
        </a:p>
      </dgm:t>
    </dgm:pt>
    <dgm:pt modelId="{BF381BD4-48DC-48BF-8C18-C307CDD4D490}">
      <dgm:prSet phldrT="[Text]"/>
      <dgm:spPr/>
      <dgm:t>
        <a:bodyPr rtlCol="0"/>
        <a:lstStyle/>
        <a:p>
          <a:pPr rtl="0"/>
          <a:r>
            <a:rPr lang="fr-FR" noProof="0" dirty="0"/>
            <a:t>Calcul des rayons réfléchis</a:t>
          </a:r>
        </a:p>
      </dgm:t>
    </dgm:pt>
    <dgm:pt modelId="{5D881325-883F-44A1-A5FB-E01856D07A5B}" type="parTrans" cxnId="{5F9EDECD-FB20-4615-B5EC-47255B2B532F}">
      <dgm:prSet/>
      <dgm:spPr/>
      <dgm:t>
        <a:bodyPr rtlCol="0"/>
        <a:lstStyle/>
        <a:p>
          <a:pPr rtl="0"/>
          <a:endParaRPr lang="en-US"/>
        </a:p>
      </dgm:t>
    </dgm:pt>
    <dgm:pt modelId="{2C645F98-BC4B-4797-BC42-0872EA7B0575}" type="sibTrans" cxnId="{5F9EDECD-FB20-4615-B5EC-47255B2B532F}">
      <dgm:prSet/>
      <dgm:spPr/>
      <dgm:t>
        <a:bodyPr rtlCol="0"/>
        <a:lstStyle/>
        <a:p>
          <a:pPr rtl="0"/>
          <a:endParaRPr lang="en-US"/>
        </a:p>
      </dgm:t>
    </dgm:pt>
    <dgm:pt modelId="{F6D27D1B-CDCB-481F-B8FA-AB31B2A119DE}">
      <dgm:prSet phldrT="[Text]"/>
      <dgm:spPr/>
      <dgm:t>
        <a:bodyPr rtlCol="0"/>
        <a:lstStyle/>
        <a:p>
          <a:pPr rtl="0"/>
          <a:r>
            <a:rPr lang="fr-FR" noProof="0" dirty="0"/>
            <a:t>Calcul de la carte</a:t>
          </a:r>
        </a:p>
      </dgm:t>
    </dgm:pt>
    <dgm:pt modelId="{8A7BF306-8E53-4B16-9E7E-A79AE3DF6BE2}" type="parTrans" cxnId="{A63D53AC-541A-4D09-9620-8B1C8D7B91DE}">
      <dgm:prSet/>
      <dgm:spPr/>
      <dgm:t>
        <a:bodyPr rtlCol="0"/>
        <a:lstStyle/>
        <a:p>
          <a:pPr rtl="0"/>
          <a:endParaRPr lang="en-US"/>
        </a:p>
      </dgm:t>
    </dgm:pt>
    <dgm:pt modelId="{7AEB6639-3258-49E8-8B1F-B4A9C61922BE}" type="sibTrans" cxnId="{A63D53AC-541A-4D09-9620-8B1C8D7B91DE}">
      <dgm:prSet/>
      <dgm:spPr/>
      <dgm:t>
        <a:bodyPr rtlCol="0"/>
        <a:lstStyle/>
        <a:p>
          <a:pPr rtl="0"/>
          <a:endParaRPr lang="en-US"/>
        </a:p>
      </dgm:t>
    </dgm:pt>
    <dgm:pt modelId="{58828492-5CEF-4AFE-95CB-5D7E6A18158B}">
      <dgm:prSet phldrT="[Text]"/>
      <dgm:spPr/>
      <dgm:t>
        <a:bodyPr rtlCol="0"/>
        <a:lstStyle/>
        <a:p>
          <a:pPr rtl="0"/>
          <a:r>
            <a:rPr lang="fr-FR" noProof="0" dirty="0"/>
            <a:t>Affichage</a:t>
          </a:r>
        </a:p>
      </dgm:t>
    </dgm:pt>
    <dgm:pt modelId="{F664BA43-1B81-496F-A04E-CE4B4A525697}" type="parTrans" cxnId="{ECE9152A-59A8-4A3A-9D34-DB38A074F636}">
      <dgm:prSet/>
      <dgm:spPr/>
      <dgm:t>
        <a:bodyPr rtlCol="0"/>
        <a:lstStyle/>
        <a:p>
          <a:pPr rtl="0"/>
          <a:endParaRPr lang="en-US"/>
        </a:p>
      </dgm:t>
    </dgm:pt>
    <dgm:pt modelId="{2D386477-EC66-449A-8D41-5F8A212C3D8E}" type="sibTrans" cxnId="{ECE9152A-59A8-4A3A-9D34-DB38A074F636}">
      <dgm:prSet/>
      <dgm:spPr/>
      <dgm:t>
        <a:bodyPr rtlCol="0"/>
        <a:lstStyle/>
        <a:p>
          <a:pPr rtl="0"/>
          <a:endParaRPr lang="en-US"/>
        </a:p>
      </dgm:t>
    </dgm:pt>
    <dgm:pt modelId="{68838C34-4D02-49F8-ADD7-BFA90D87B7EA}">
      <dgm:prSet phldrT="[Text]"/>
      <dgm:spPr/>
      <dgm:t>
        <a:bodyPr rtlCol="0"/>
        <a:lstStyle/>
        <a:p>
          <a:pPr rtl="0"/>
          <a:r>
            <a:rPr lang="fr-FR" noProof="0" dirty="0"/>
            <a:t>Transformation de carte en Texture2D</a:t>
          </a:r>
        </a:p>
      </dgm:t>
    </dgm:pt>
    <dgm:pt modelId="{F2AD00AD-6A23-4C89-A107-68EF5D1F0B94}" type="parTrans" cxnId="{4143D757-8617-4C89-8322-E3B29A1874AF}">
      <dgm:prSet/>
      <dgm:spPr/>
      <dgm:t>
        <a:bodyPr rtlCol="0"/>
        <a:lstStyle/>
        <a:p>
          <a:pPr rtl="0"/>
          <a:endParaRPr lang="en-US"/>
        </a:p>
      </dgm:t>
    </dgm:pt>
    <dgm:pt modelId="{FFC4FCE7-6F2F-4F91-A74A-7C4C32A81657}" type="sibTrans" cxnId="{4143D757-8617-4C89-8322-E3B29A1874AF}">
      <dgm:prSet/>
      <dgm:spPr/>
      <dgm:t>
        <a:bodyPr rtlCol="0"/>
        <a:lstStyle/>
        <a:p>
          <a:pPr rtl="0"/>
          <a:endParaRPr lang="en-US"/>
        </a:p>
      </dgm:t>
    </dgm:pt>
    <dgm:pt modelId="{2E161B78-6C4F-4CA7-B984-15E6818C6E17}">
      <dgm:prSet phldrT="[Text]"/>
      <dgm:spPr/>
      <dgm:t>
        <a:bodyPr rtlCol="0"/>
        <a:lstStyle/>
        <a:p>
          <a:pPr rtl="0"/>
          <a:r>
            <a:rPr lang="fr-FR" noProof="0" dirty="0"/>
            <a:t>Calcul du parcours de chaque rayon</a:t>
          </a:r>
        </a:p>
      </dgm:t>
    </dgm:pt>
    <dgm:pt modelId="{2BCEA296-04D7-49F5-907B-B57E3408821B}" type="parTrans" cxnId="{EF16C041-72C2-4794-855B-4661E4984FEC}">
      <dgm:prSet/>
      <dgm:spPr/>
      <dgm:t>
        <a:bodyPr/>
        <a:lstStyle/>
        <a:p>
          <a:endParaRPr lang="fr-FR"/>
        </a:p>
      </dgm:t>
    </dgm:pt>
    <dgm:pt modelId="{69BC577A-BF95-40ED-B6B8-358F7CFDEDA8}" type="sibTrans" cxnId="{EF16C041-72C2-4794-855B-4661E4984FEC}">
      <dgm:prSet/>
      <dgm:spPr/>
      <dgm:t>
        <a:bodyPr/>
        <a:lstStyle/>
        <a:p>
          <a:endParaRPr lang="fr-FR"/>
        </a:p>
      </dgm:t>
    </dgm:pt>
    <dgm:pt modelId="{C627DDC3-848E-4CB8-A31E-3A02507EE8BD}">
      <dgm:prSet phldrT="[Text]"/>
      <dgm:spPr/>
      <dgm:t>
        <a:bodyPr rtlCol="0"/>
        <a:lstStyle/>
        <a:p>
          <a:pPr rtl="0"/>
          <a:r>
            <a:rPr lang="fr-FR" noProof="0" dirty="0"/>
            <a:t>Affichage de cette Texture2D</a:t>
          </a:r>
        </a:p>
      </dgm:t>
    </dgm:pt>
    <dgm:pt modelId="{32C1A5B7-03CB-4ED0-8CF9-65803EB019E9}" type="parTrans" cxnId="{E71143B8-C27F-47B6-A830-82629C993CF4}">
      <dgm:prSet/>
      <dgm:spPr/>
      <dgm:t>
        <a:bodyPr/>
        <a:lstStyle/>
        <a:p>
          <a:endParaRPr lang="fr-FR"/>
        </a:p>
      </dgm:t>
    </dgm:pt>
    <dgm:pt modelId="{1183B9FC-FDA0-42DC-A988-CABF11F84456}" type="sibTrans" cxnId="{E71143B8-C27F-47B6-A830-82629C993CF4}">
      <dgm:prSet/>
      <dgm:spPr/>
      <dgm:t>
        <a:bodyPr/>
        <a:lstStyle/>
        <a:p>
          <a:endParaRPr lang="fr-FR"/>
        </a:p>
      </dgm:t>
    </dgm:pt>
    <dgm:pt modelId="{9BA8FA8C-209C-4E5F-BD55-7C44372B43A8}">
      <dgm:prSet phldrT="[Text]"/>
      <dgm:spPr/>
      <dgm:t>
        <a:bodyPr rtlCol="0"/>
        <a:lstStyle/>
        <a:p>
          <a:pPr rtl="0"/>
          <a:r>
            <a:rPr lang="fr-FR" noProof="0" dirty="0"/>
            <a:t>Mise à jour de la Carte</a:t>
          </a:r>
        </a:p>
      </dgm:t>
    </dgm:pt>
    <dgm:pt modelId="{8CAC5F14-2DCA-4BEF-B445-9BDB85E549A3}" type="parTrans" cxnId="{AFA57300-0E28-454F-AB9F-7F45C409CCD1}">
      <dgm:prSet/>
      <dgm:spPr/>
      <dgm:t>
        <a:bodyPr/>
        <a:lstStyle/>
        <a:p>
          <a:endParaRPr lang="fr-FR"/>
        </a:p>
      </dgm:t>
    </dgm:pt>
    <dgm:pt modelId="{ACE65AF4-6E12-498B-B08F-1CBC40462EC8}" type="sibTrans" cxnId="{AFA57300-0E28-454F-AB9F-7F45C409CCD1}">
      <dgm:prSet/>
      <dgm:spPr/>
      <dgm:t>
        <a:bodyPr/>
        <a:lstStyle/>
        <a:p>
          <a:endParaRPr lang="fr-FR"/>
        </a:p>
      </dgm:t>
    </dgm:pt>
    <dgm:pt modelId="{713F8339-5E7B-4CFA-89C2-1BD36CD66D36}">
      <dgm:prSet phldrT="[Text]"/>
      <dgm:spPr/>
      <dgm:t>
        <a:bodyPr rtlCol="0"/>
        <a:lstStyle/>
        <a:p>
          <a:pPr rtl="0"/>
          <a:r>
            <a:rPr lang="fr-FR" noProof="0" dirty="0"/>
            <a:t>Changement de statut des cases de la matrice où passent les rayons</a:t>
          </a:r>
        </a:p>
      </dgm:t>
    </dgm:pt>
    <dgm:pt modelId="{D0075B67-0497-4546-BD21-EB77443D938A}" type="parTrans" cxnId="{2FC9847E-855C-4D6A-92A7-33DE775B96E4}">
      <dgm:prSet/>
      <dgm:spPr/>
      <dgm:t>
        <a:bodyPr/>
        <a:lstStyle/>
        <a:p>
          <a:endParaRPr lang="fr-FR"/>
        </a:p>
      </dgm:t>
    </dgm:pt>
    <dgm:pt modelId="{24A90184-5060-4AF2-ADA7-ED8ED8326CC3}" type="sibTrans" cxnId="{2FC9847E-855C-4D6A-92A7-33DE775B96E4}">
      <dgm:prSet/>
      <dgm:spPr/>
      <dgm:t>
        <a:bodyPr/>
        <a:lstStyle/>
        <a:p>
          <a:endParaRPr lang="fr-FR"/>
        </a:p>
      </dgm:t>
    </dgm:pt>
    <dgm:pt modelId="{3F5729F7-AE91-4F79-A28C-3557E26AAC6A}">
      <dgm:prSet phldrT="[Text]"/>
      <dgm:spPr/>
      <dgm:t>
        <a:bodyPr rtlCol="0"/>
        <a:lstStyle/>
        <a:p>
          <a:pPr rtl="0"/>
          <a:r>
            <a:rPr lang="fr-FR" noProof="0" dirty="0"/>
            <a:t>Lecture de chaque parcours</a:t>
          </a:r>
        </a:p>
      </dgm:t>
    </dgm:pt>
    <dgm:pt modelId="{F8521A90-B668-4704-852E-50C74B6C2634}" type="parTrans" cxnId="{E96DDA15-95A0-4D22-9778-B78D0A53658C}">
      <dgm:prSet/>
      <dgm:spPr/>
      <dgm:t>
        <a:bodyPr/>
        <a:lstStyle/>
        <a:p>
          <a:endParaRPr lang="fr-FR"/>
        </a:p>
      </dgm:t>
    </dgm:pt>
    <dgm:pt modelId="{A72EFD51-6D8E-4C4F-B15B-54D9C7E603E2}" type="sibTrans" cxnId="{E96DDA15-95A0-4D22-9778-B78D0A53658C}">
      <dgm:prSet/>
      <dgm:spPr/>
      <dgm:t>
        <a:bodyPr/>
        <a:lstStyle/>
        <a:p>
          <a:endParaRPr lang="fr-FR"/>
        </a:p>
      </dgm:t>
    </dgm:pt>
    <dgm:pt modelId="{519C2F21-AF38-4800-95E2-E263100E8DD5}" type="pres">
      <dgm:prSet presAssocID="{0E9DE493-19D7-4EC9-97C9-5F26233F1106}" presName="linearFlow" presStyleCnt="0">
        <dgm:presLayoutVars>
          <dgm:dir/>
          <dgm:animLvl val="lvl"/>
          <dgm:resizeHandles val="exact"/>
        </dgm:presLayoutVars>
      </dgm:prSet>
      <dgm:spPr/>
    </dgm:pt>
    <dgm:pt modelId="{E920DB27-E374-4927-BC55-5D403D9DA15F}" type="pres">
      <dgm:prSet presAssocID="{FB986F71-3126-4196-BD30-74AEDC39A1CA}" presName="composite" presStyleCnt="0"/>
      <dgm:spPr/>
    </dgm:pt>
    <dgm:pt modelId="{313BBC99-3C09-420C-A401-F2ABA7981CB4}" type="pres">
      <dgm:prSet presAssocID="{FB986F71-3126-4196-BD30-74AEDC39A1CA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4482AA5C-0227-49E8-85CF-AA9025AC11AF}" type="pres">
      <dgm:prSet presAssocID="{FB986F71-3126-4196-BD30-74AEDC39A1CA}" presName="descendantText" presStyleLbl="alignAcc1" presStyleIdx="0" presStyleCnt="4">
        <dgm:presLayoutVars>
          <dgm:bulletEnabled val="1"/>
        </dgm:presLayoutVars>
      </dgm:prSet>
      <dgm:spPr/>
    </dgm:pt>
    <dgm:pt modelId="{8DC04545-CEAC-470D-874F-38F3BF5B8418}" type="pres">
      <dgm:prSet presAssocID="{D0B150DF-3AA4-454C-8652-25880449C422}" presName="sp" presStyleCnt="0"/>
      <dgm:spPr/>
    </dgm:pt>
    <dgm:pt modelId="{D0BB7F7A-7DDD-4C47-ADB7-C36222E133FC}" type="pres">
      <dgm:prSet presAssocID="{F6D27D1B-CDCB-481F-B8FA-AB31B2A119DE}" presName="composite" presStyleCnt="0"/>
      <dgm:spPr/>
    </dgm:pt>
    <dgm:pt modelId="{ADB28DBE-4848-406A-B063-F242670B63AD}" type="pres">
      <dgm:prSet presAssocID="{F6D27D1B-CDCB-481F-B8FA-AB31B2A119DE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EE1E109A-6792-4525-8A77-716FE86D6435}" type="pres">
      <dgm:prSet presAssocID="{F6D27D1B-CDCB-481F-B8FA-AB31B2A119DE}" presName="descendantText" presStyleLbl="alignAcc1" presStyleIdx="1" presStyleCnt="4">
        <dgm:presLayoutVars>
          <dgm:bulletEnabled val="1"/>
        </dgm:presLayoutVars>
      </dgm:prSet>
      <dgm:spPr/>
    </dgm:pt>
    <dgm:pt modelId="{B78D3596-7657-4AAA-904A-DB0512A42201}" type="pres">
      <dgm:prSet presAssocID="{7AEB6639-3258-49E8-8B1F-B4A9C61922BE}" presName="sp" presStyleCnt="0"/>
      <dgm:spPr/>
    </dgm:pt>
    <dgm:pt modelId="{34CFC57C-A6C8-428E-B82A-0333FCC716DB}" type="pres">
      <dgm:prSet presAssocID="{9BA8FA8C-209C-4E5F-BD55-7C44372B43A8}" presName="composite" presStyleCnt="0"/>
      <dgm:spPr/>
    </dgm:pt>
    <dgm:pt modelId="{D2983163-1E19-4AAD-B3B9-5E574893F287}" type="pres">
      <dgm:prSet presAssocID="{9BA8FA8C-209C-4E5F-BD55-7C44372B43A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C3BD622-C570-4F1D-93FA-B2E317A84FDC}" type="pres">
      <dgm:prSet presAssocID="{9BA8FA8C-209C-4E5F-BD55-7C44372B43A8}" presName="descendantText" presStyleLbl="alignAcc1" presStyleIdx="2" presStyleCnt="4">
        <dgm:presLayoutVars>
          <dgm:bulletEnabled val="1"/>
        </dgm:presLayoutVars>
      </dgm:prSet>
      <dgm:spPr/>
    </dgm:pt>
    <dgm:pt modelId="{A037FAF3-E12B-44E2-A159-EF5B1D569C7E}" type="pres">
      <dgm:prSet presAssocID="{ACE65AF4-6E12-498B-B08F-1CBC40462EC8}" presName="sp" presStyleCnt="0"/>
      <dgm:spPr/>
    </dgm:pt>
    <dgm:pt modelId="{6F5F8BEF-6624-488C-8358-87A71C16B25B}" type="pres">
      <dgm:prSet presAssocID="{58828492-5CEF-4AFE-95CB-5D7E6A18158B}" presName="composite" presStyleCnt="0"/>
      <dgm:spPr/>
    </dgm:pt>
    <dgm:pt modelId="{21B73B44-98DF-4F3A-BEC9-D5762BAB8DEC}" type="pres">
      <dgm:prSet presAssocID="{58828492-5CEF-4AFE-95CB-5D7E6A18158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6C911D2B-2D07-41A0-8384-9CFA70BD7B8D}" type="pres">
      <dgm:prSet presAssocID="{58828492-5CEF-4AFE-95CB-5D7E6A18158B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AFA57300-0E28-454F-AB9F-7F45C409CCD1}" srcId="{0E9DE493-19D7-4EC9-97C9-5F26233F1106}" destId="{9BA8FA8C-209C-4E5F-BD55-7C44372B43A8}" srcOrd="2" destOrd="0" parTransId="{8CAC5F14-2DCA-4BEF-B445-9BDB85E549A3}" sibTransId="{ACE65AF4-6E12-498B-B08F-1CBC40462EC8}"/>
    <dgm:cxn modelId="{E96DDA15-95A0-4D22-9778-B78D0A53658C}" srcId="{9BA8FA8C-209C-4E5F-BD55-7C44372B43A8}" destId="{3F5729F7-AE91-4F79-A28C-3557E26AAC6A}" srcOrd="0" destOrd="0" parTransId="{F8521A90-B668-4704-852E-50C74B6C2634}" sibTransId="{A72EFD51-6D8E-4C4F-B15B-54D9C7E603E2}"/>
    <dgm:cxn modelId="{33BA1621-525D-4DFD-BAFA-050265C5833E}" type="presOf" srcId="{2E161B78-6C4F-4CA7-B984-15E6818C6E17}" destId="{EE1E109A-6792-4525-8A77-716FE86D6435}" srcOrd="0" destOrd="0" presId="urn:microsoft.com/office/officeart/2005/8/layout/chevron2"/>
    <dgm:cxn modelId="{ECE9152A-59A8-4A3A-9D34-DB38A074F636}" srcId="{0E9DE493-19D7-4EC9-97C9-5F26233F1106}" destId="{58828492-5CEF-4AFE-95CB-5D7E6A18158B}" srcOrd="3" destOrd="0" parTransId="{F664BA43-1B81-496F-A04E-CE4B4A525697}" sibTransId="{2D386477-EC66-449A-8D41-5F8A212C3D8E}"/>
    <dgm:cxn modelId="{FA66F034-D6D4-4958-9A70-2D74D373C207}" type="presOf" srcId="{68838C34-4D02-49F8-ADD7-BFA90D87B7EA}" destId="{6C911D2B-2D07-41A0-8384-9CFA70BD7B8D}" srcOrd="0" destOrd="0" presId="urn:microsoft.com/office/officeart/2005/8/layout/chevron2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4A8C593B-3831-49A5-BC91-FFD1DD400C47}" type="presOf" srcId="{FB986F71-3126-4196-BD30-74AEDC39A1CA}" destId="{313BBC99-3C09-420C-A401-F2ABA7981CB4}" srcOrd="0" destOrd="0" presId="urn:microsoft.com/office/officeart/2005/8/layout/chevron2"/>
    <dgm:cxn modelId="{D105AB41-C6FB-421F-B03E-CB6F1390D4C6}" type="presOf" srcId="{BF381BD4-48DC-48BF-8C18-C307CDD4D490}" destId="{4482AA5C-0227-49E8-85CF-AA9025AC11AF}" srcOrd="0" destOrd="1" presId="urn:microsoft.com/office/officeart/2005/8/layout/chevron2"/>
    <dgm:cxn modelId="{EF16C041-72C2-4794-855B-4661E4984FEC}" srcId="{F6D27D1B-CDCB-481F-B8FA-AB31B2A119DE}" destId="{2E161B78-6C4F-4CA7-B984-15E6818C6E17}" srcOrd="0" destOrd="0" parTransId="{2BCEA296-04D7-49F5-907B-B57E3408821B}" sibTransId="{69BC577A-BF95-40ED-B6B8-358F7CFDEDA8}"/>
    <dgm:cxn modelId="{F637FA49-890A-4EA6-83AA-6AC46791DB10}" type="presOf" srcId="{9BA8FA8C-209C-4E5F-BD55-7C44372B43A8}" destId="{D2983163-1E19-4AAD-B3B9-5E574893F287}" srcOrd="0" destOrd="0" presId="urn:microsoft.com/office/officeart/2005/8/layout/chevron2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71874A77-D7F6-4751-8104-FDFCDF8CD0EB}" type="presOf" srcId="{713F8339-5E7B-4CFA-89C2-1BD36CD66D36}" destId="{EC3BD622-C570-4F1D-93FA-B2E317A84FDC}" srcOrd="0" destOrd="1" presId="urn:microsoft.com/office/officeart/2005/8/layout/chevron2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087BDB7B-15DA-4FB1-B5EC-90A24FD0B6E0}" type="presOf" srcId="{0E9DE493-19D7-4EC9-97C9-5F26233F1106}" destId="{519C2F21-AF38-4800-95E2-E263100E8DD5}" srcOrd="0" destOrd="0" presId="urn:microsoft.com/office/officeart/2005/8/layout/chevron2"/>
    <dgm:cxn modelId="{BD2D5B7D-3CC6-45AA-919A-73EF5D4DCD0A}" type="presOf" srcId="{3F5729F7-AE91-4F79-A28C-3557E26AAC6A}" destId="{EC3BD622-C570-4F1D-93FA-B2E317A84FDC}" srcOrd="0" destOrd="0" presId="urn:microsoft.com/office/officeart/2005/8/layout/chevron2"/>
    <dgm:cxn modelId="{2FC9847E-855C-4D6A-92A7-33DE775B96E4}" srcId="{9BA8FA8C-209C-4E5F-BD55-7C44372B43A8}" destId="{713F8339-5E7B-4CFA-89C2-1BD36CD66D36}" srcOrd="1" destOrd="0" parTransId="{D0075B67-0497-4546-BD21-EB77443D938A}" sibTransId="{24A90184-5060-4AF2-ADA7-ED8ED8326CC3}"/>
    <dgm:cxn modelId="{66DE89A8-BD28-41D8-A6BA-1FDADF8D985A}" type="presOf" srcId="{C627DDC3-848E-4CB8-A31E-3A02507EE8BD}" destId="{6C911D2B-2D07-41A0-8384-9CFA70BD7B8D}" srcOrd="0" destOrd="1" presId="urn:microsoft.com/office/officeart/2005/8/layout/chevron2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E71143B8-C27F-47B6-A830-82629C993CF4}" srcId="{58828492-5CEF-4AFE-95CB-5D7E6A18158B}" destId="{C627DDC3-848E-4CB8-A31E-3A02507EE8BD}" srcOrd="1" destOrd="0" parTransId="{32C1A5B7-03CB-4ED0-8CF9-65803EB019E9}" sibTransId="{1183B9FC-FDA0-42DC-A988-CABF11F84456}"/>
    <dgm:cxn modelId="{411B90BB-7DE3-444C-BEC6-00F7AEA67F02}" type="presOf" srcId="{F6D27D1B-CDCB-481F-B8FA-AB31B2A119DE}" destId="{ADB28DBE-4848-406A-B063-F242670B63AD}" srcOrd="0" destOrd="0" presId="urn:microsoft.com/office/officeart/2005/8/layout/chevron2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50380BD7-4878-4A61-B1A6-2287AABA0A99}" type="presOf" srcId="{58828492-5CEF-4AFE-95CB-5D7E6A18158B}" destId="{21B73B44-98DF-4F3A-BEC9-D5762BAB8DEC}" srcOrd="0" destOrd="0" presId="urn:microsoft.com/office/officeart/2005/8/layout/chevron2"/>
    <dgm:cxn modelId="{3E38EEDE-92BE-41D5-B50B-FBB97102E295}" type="presOf" srcId="{AB2E8498-CC81-452F-A895-08F3845AA347}" destId="{4482AA5C-0227-49E8-85CF-AA9025AC11AF}" srcOrd="0" destOrd="0" presId="urn:microsoft.com/office/officeart/2005/8/layout/chevron2"/>
    <dgm:cxn modelId="{A7ED49C5-4E07-4E63-956D-67050E895816}" type="presParOf" srcId="{519C2F21-AF38-4800-95E2-E263100E8DD5}" destId="{E920DB27-E374-4927-BC55-5D403D9DA15F}" srcOrd="0" destOrd="0" presId="urn:microsoft.com/office/officeart/2005/8/layout/chevron2"/>
    <dgm:cxn modelId="{BEC0538F-2499-434E-A85E-FDC9770B52FA}" type="presParOf" srcId="{E920DB27-E374-4927-BC55-5D403D9DA15F}" destId="{313BBC99-3C09-420C-A401-F2ABA7981CB4}" srcOrd="0" destOrd="0" presId="urn:microsoft.com/office/officeart/2005/8/layout/chevron2"/>
    <dgm:cxn modelId="{74AB997D-8F25-412F-8192-1FFA95C116B1}" type="presParOf" srcId="{E920DB27-E374-4927-BC55-5D403D9DA15F}" destId="{4482AA5C-0227-49E8-85CF-AA9025AC11AF}" srcOrd="1" destOrd="0" presId="urn:microsoft.com/office/officeart/2005/8/layout/chevron2"/>
    <dgm:cxn modelId="{DD0B1270-D9F4-4254-B061-54E34CBBBAB7}" type="presParOf" srcId="{519C2F21-AF38-4800-95E2-E263100E8DD5}" destId="{8DC04545-CEAC-470D-874F-38F3BF5B8418}" srcOrd="1" destOrd="0" presId="urn:microsoft.com/office/officeart/2005/8/layout/chevron2"/>
    <dgm:cxn modelId="{BD70F5E9-2B3B-442C-B6EF-4152AD575218}" type="presParOf" srcId="{519C2F21-AF38-4800-95E2-E263100E8DD5}" destId="{D0BB7F7A-7DDD-4C47-ADB7-C36222E133FC}" srcOrd="2" destOrd="0" presId="urn:microsoft.com/office/officeart/2005/8/layout/chevron2"/>
    <dgm:cxn modelId="{9D03BBC4-65E8-4F32-849C-062636DEE5FF}" type="presParOf" srcId="{D0BB7F7A-7DDD-4C47-ADB7-C36222E133FC}" destId="{ADB28DBE-4848-406A-B063-F242670B63AD}" srcOrd="0" destOrd="0" presId="urn:microsoft.com/office/officeart/2005/8/layout/chevron2"/>
    <dgm:cxn modelId="{58D9A92F-A76A-45F8-AE5A-D02CC668FFC0}" type="presParOf" srcId="{D0BB7F7A-7DDD-4C47-ADB7-C36222E133FC}" destId="{EE1E109A-6792-4525-8A77-716FE86D6435}" srcOrd="1" destOrd="0" presId="urn:microsoft.com/office/officeart/2005/8/layout/chevron2"/>
    <dgm:cxn modelId="{70A1DAED-761D-4BB4-9D56-39F6597D11CC}" type="presParOf" srcId="{519C2F21-AF38-4800-95E2-E263100E8DD5}" destId="{B78D3596-7657-4AAA-904A-DB0512A42201}" srcOrd="3" destOrd="0" presId="urn:microsoft.com/office/officeart/2005/8/layout/chevron2"/>
    <dgm:cxn modelId="{9FE447AA-84B8-4153-9F8F-981409871176}" type="presParOf" srcId="{519C2F21-AF38-4800-95E2-E263100E8DD5}" destId="{34CFC57C-A6C8-428E-B82A-0333FCC716DB}" srcOrd="4" destOrd="0" presId="urn:microsoft.com/office/officeart/2005/8/layout/chevron2"/>
    <dgm:cxn modelId="{6B380C09-13CD-454D-835C-70A17DA188D8}" type="presParOf" srcId="{34CFC57C-A6C8-428E-B82A-0333FCC716DB}" destId="{D2983163-1E19-4AAD-B3B9-5E574893F287}" srcOrd="0" destOrd="0" presId="urn:microsoft.com/office/officeart/2005/8/layout/chevron2"/>
    <dgm:cxn modelId="{FF7AA204-03C8-4ECA-B5FD-9B5B341D9BFD}" type="presParOf" srcId="{34CFC57C-A6C8-428E-B82A-0333FCC716DB}" destId="{EC3BD622-C570-4F1D-93FA-B2E317A84FDC}" srcOrd="1" destOrd="0" presId="urn:microsoft.com/office/officeart/2005/8/layout/chevron2"/>
    <dgm:cxn modelId="{A67B1FD7-1D3A-4409-AE7C-3D9B3F607005}" type="presParOf" srcId="{519C2F21-AF38-4800-95E2-E263100E8DD5}" destId="{A037FAF3-E12B-44E2-A159-EF5B1D569C7E}" srcOrd="5" destOrd="0" presId="urn:microsoft.com/office/officeart/2005/8/layout/chevron2"/>
    <dgm:cxn modelId="{163E9D5B-D460-40D3-9884-A2B1F4D569FE}" type="presParOf" srcId="{519C2F21-AF38-4800-95E2-E263100E8DD5}" destId="{6F5F8BEF-6624-488C-8358-87A71C16B25B}" srcOrd="6" destOrd="0" presId="urn:microsoft.com/office/officeart/2005/8/layout/chevron2"/>
    <dgm:cxn modelId="{A0608613-2E7D-40E4-A481-4075DC7CE6D7}" type="presParOf" srcId="{6F5F8BEF-6624-488C-8358-87A71C16B25B}" destId="{21B73B44-98DF-4F3A-BEC9-D5762BAB8DEC}" srcOrd="0" destOrd="0" presId="urn:microsoft.com/office/officeart/2005/8/layout/chevron2"/>
    <dgm:cxn modelId="{437A1A69-5A0A-4DE1-B54F-FB63E8061DBF}" type="presParOf" srcId="{6F5F8BEF-6624-488C-8358-87A71C16B25B}" destId="{6C911D2B-2D07-41A0-8384-9CFA70BD7B8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5130E8-62E2-447D-A949-8421B93D4479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</dgm:pt>
    <dgm:pt modelId="{EF6E55BD-A52B-4BF2-AE30-D32E9D254150}">
      <dgm:prSet phldrT="[Texte]" custT="1"/>
      <dgm:spPr/>
      <dgm:t>
        <a:bodyPr/>
        <a:lstStyle/>
        <a:p>
          <a:r>
            <a:rPr lang="fr-FR" sz="1200" b="1" u="sng" dirty="0"/>
            <a:t>I : Présentation du simulateur</a:t>
          </a:r>
        </a:p>
      </dgm:t>
    </dgm:pt>
    <dgm:pt modelId="{E9D1F263-550C-4534-839E-647A54D47325}" type="parTrans" cxnId="{AA75B0E5-0F66-4040-B888-1E6D4D542597}">
      <dgm:prSet/>
      <dgm:spPr/>
      <dgm:t>
        <a:bodyPr/>
        <a:lstStyle/>
        <a:p>
          <a:endParaRPr lang="fr-FR"/>
        </a:p>
      </dgm:t>
    </dgm:pt>
    <dgm:pt modelId="{32B2D5CF-A526-4682-89D8-62D2EF5F9BDA}" type="sibTrans" cxnId="{AA75B0E5-0F66-4040-B888-1E6D4D542597}">
      <dgm:prSet/>
      <dgm:spPr/>
      <dgm:t>
        <a:bodyPr/>
        <a:lstStyle/>
        <a:p>
          <a:endParaRPr lang="fr-FR"/>
        </a:p>
      </dgm:t>
    </dgm:pt>
    <dgm:pt modelId="{C8FF2B18-8D94-47C2-8A22-11E418ED9DF1}">
      <dgm:prSet phldrT="[Texte]"/>
      <dgm:spPr/>
      <dgm:t>
        <a:bodyPr/>
        <a:lstStyle/>
        <a:p>
          <a:r>
            <a:rPr lang="fr-FR" sz="1200" dirty="0"/>
            <a:t>II : Méthodes de cartographies</a:t>
          </a:r>
        </a:p>
      </dgm:t>
    </dgm:pt>
    <dgm:pt modelId="{D707A8CB-A94C-4AC7-846E-94648E28B7A6}" type="parTrans" cxnId="{0320AD3E-E243-4AAE-8F65-E16F57DF5BB5}">
      <dgm:prSet/>
      <dgm:spPr/>
      <dgm:t>
        <a:bodyPr/>
        <a:lstStyle/>
        <a:p>
          <a:endParaRPr lang="fr-FR"/>
        </a:p>
      </dgm:t>
    </dgm:pt>
    <dgm:pt modelId="{E55DDC50-3940-4CC7-BD40-B4D490515B3B}" type="sibTrans" cxnId="{0320AD3E-E243-4AAE-8F65-E16F57DF5BB5}">
      <dgm:prSet/>
      <dgm:spPr/>
      <dgm:t>
        <a:bodyPr/>
        <a:lstStyle/>
        <a:p>
          <a:endParaRPr lang="fr-FR"/>
        </a:p>
      </dgm:t>
    </dgm:pt>
    <dgm:pt modelId="{ED95C13C-BD99-43C1-9D63-A1E8A0D35979}">
      <dgm:prSet phldrT="[Texte]" custT="1"/>
      <dgm:spPr/>
      <dgm:t>
        <a:bodyPr/>
        <a:lstStyle/>
        <a:p>
          <a:r>
            <a:rPr lang="fr-FR" sz="1200" dirty="0"/>
            <a:t>III Applications</a:t>
          </a:r>
        </a:p>
      </dgm:t>
    </dgm:pt>
    <dgm:pt modelId="{CE16F0C2-2AED-4E05-AB49-74A988F2DCC9}" type="parTrans" cxnId="{A24C2447-3B25-4726-85B4-7C0B2FE1C3B4}">
      <dgm:prSet/>
      <dgm:spPr/>
      <dgm:t>
        <a:bodyPr/>
        <a:lstStyle/>
        <a:p>
          <a:endParaRPr lang="fr-FR"/>
        </a:p>
      </dgm:t>
    </dgm:pt>
    <dgm:pt modelId="{8D50AC42-D0CB-4BC5-95E3-26861FD5C5F8}" type="sibTrans" cxnId="{A24C2447-3B25-4726-85B4-7C0B2FE1C3B4}">
      <dgm:prSet/>
      <dgm:spPr/>
      <dgm:t>
        <a:bodyPr/>
        <a:lstStyle/>
        <a:p>
          <a:endParaRPr lang="fr-FR"/>
        </a:p>
      </dgm:t>
    </dgm:pt>
    <dgm:pt modelId="{B990714E-662A-4080-B0EB-77E24DDF8C2A}">
      <dgm:prSet phldrT="[Texte]" custT="1"/>
      <dgm:spPr/>
      <dgm:t>
        <a:bodyPr/>
        <a:lstStyle/>
        <a:p>
          <a:r>
            <a:rPr lang="fr-FR" sz="1100" dirty="0"/>
            <a:t>Cartes d’occupations</a:t>
          </a:r>
        </a:p>
      </dgm:t>
    </dgm:pt>
    <dgm:pt modelId="{3361B5F8-E534-4021-8743-C5C18443BA26}" type="parTrans" cxnId="{1D910DA2-410C-47F3-8E1D-9C8EC6207B9C}">
      <dgm:prSet/>
      <dgm:spPr/>
      <dgm:t>
        <a:bodyPr/>
        <a:lstStyle/>
        <a:p>
          <a:endParaRPr lang="fr-FR"/>
        </a:p>
      </dgm:t>
    </dgm:pt>
    <dgm:pt modelId="{429A465B-2FAE-46C9-ABF6-75FCBA6C6724}" type="sibTrans" cxnId="{1D910DA2-410C-47F3-8E1D-9C8EC6207B9C}">
      <dgm:prSet/>
      <dgm:spPr/>
      <dgm:t>
        <a:bodyPr/>
        <a:lstStyle/>
        <a:p>
          <a:endParaRPr lang="fr-FR"/>
        </a:p>
      </dgm:t>
    </dgm:pt>
    <dgm:pt modelId="{3769F09E-A8AA-4D60-8D5C-08F4E420E813}">
      <dgm:prSet phldrT="[Texte]" custT="1"/>
      <dgm:spPr/>
      <dgm:t>
        <a:bodyPr/>
        <a:lstStyle/>
        <a:p>
          <a:r>
            <a:rPr lang="fr-FR" sz="1100" dirty="0"/>
            <a:t>Cartes de profondeur</a:t>
          </a:r>
        </a:p>
      </dgm:t>
    </dgm:pt>
    <dgm:pt modelId="{502B834E-EF1B-4ABF-B20B-962C847CBBE4}" type="parTrans" cxnId="{7419B7A1-0567-42A6-8240-DCC85B21FBCB}">
      <dgm:prSet/>
      <dgm:spPr/>
      <dgm:t>
        <a:bodyPr/>
        <a:lstStyle/>
        <a:p>
          <a:endParaRPr lang="fr-FR"/>
        </a:p>
      </dgm:t>
    </dgm:pt>
    <dgm:pt modelId="{1009675D-5DCC-4F79-B949-25875DC6860C}" type="sibTrans" cxnId="{7419B7A1-0567-42A6-8240-DCC85B21FBCB}">
      <dgm:prSet/>
      <dgm:spPr/>
      <dgm:t>
        <a:bodyPr/>
        <a:lstStyle/>
        <a:p>
          <a:endParaRPr lang="fr-FR"/>
        </a:p>
      </dgm:t>
    </dgm:pt>
    <dgm:pt modelId="{C2A96D8D-7B3A-4A75-B7AC-83FC5EACD350}">
      <dgm:prSet phldrT="[Texte]" custT="1"/>
      <dgm:spPr/>
      <dgm:t>
        <a:bodyPr/>
        <a:lstStyle/>
        <a:p>
          <a:r>
            <a:rPr lang="fr-FR" sz="1100" dirty="0"/>
            <a:t>Autres</a:t>
          </a:r>
        </a:p>
      </dgm:t>
    </dgm:pt>
    <dgm:pt modelId="{B44F1F1D-AA5F-4598-85DA-7EA1B7F391F7}" type="parTrans" cxnId="{F77645E9-141A-4AC0-B496-AB8F3F1276AA}">
      <dgm:prSet/>
      <dgm:spPr/>
      <dgm:t>
        <a:bodyPr/>
        <a:lstStyle/>
        <a:p>
          <a:endParaRPr lang="fr-FR"/>
        </a:p>
      </dgm:t>
    </dgm:pt>
    <dgm:pt modelId="{3EB42383-2119-4B84-BF0B-6BAB314EE497}" type="sibTrans" cxnId="{F77645E9-141A-4AC0-B496-AB8F3F1276AA}">
      <dgm:prSet/>
      <dgm:spPr/>
      <dgm:t>
        <a:bodyPr/>
        <a:lstStyle/>
        <a:p>
          <a:endParaRPr lang="fr-FR"/>
        </a:p>
      </dgm:t>
    </dgm:pt>
    <dgm:pt modelId="{0921F361-F8DA-411D-A08C-8B339F946246}">
      <dgm:prSet phldrT="[Texte]" custT="1"/>
      <dgm:spPr/>
      <dgm:t>
        <a:bodyPr/>
        <a:lstStyle/>
        <a:p>
          <a:r>
            <a:rPr lang="fr-FR" sz="1100" b="0" dirty="0"/>
            <a:t>Enjeux des recherches</a:t>
          </a:r>
        </a:p>
      </dgm:t>
    </dgm:pt>
    <dgm:pt modelId="{AFC592B2-4FA1-4DF9-B958-B10260459FE0}" type="parTrans" cxnId="{722D8567-BDD6-482C-9FD1-BC3F667D5EF1}">
      <dgm:prSet/>
      <dgm:spPr/>
      <dgm:t>
        <a:bodyPr/>
        <a:lstStyle/>
        <a:p>
          <a:endParaRPr lang="fr-FR"/>
        </a:p>
      </dgm:t>
    </dgm:pt>
    <dgm:pt modelId="{54D7B1B0-E9D9-4559-8579-1F291508F6B2}" type="sibTrans" cxnId="{722D8567-BDD6-482C-9FD1-BC3F667D5EF1}">
      <dgm:prSet/>
      <dgm:spPr/>
      <dgm:t>
        <a:bodyPr/>
        <a:lstStyle/>
        <a:p>
          <a:endParaRPr lang="fr-FR"/>
        </a:p>
      </dgm:t>
    </dgm:pt>
    <dgm:pt modelId="{FCEAC71E-6E0F-47D8-8719-3B9B1FBBF9DA}">
      <dgm:prSet phldrT="[Texte]" custT="1"/>
      <dgm:spPr/>
      <dgm:t>
        <a:bodyPr/>
        <a:lstStyle/>
        <a:p>
          <a:r>
            <a:rPr lang="fr-FR" sz="11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Unity</a:t>
          </a:r>
          <a:endParaRPr lang="fr-FR" sz="1100" b="1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37E8BD2-8174-424D-A0F7-E16B38C36799}" type="parTrans" cxnId="{F2BB88F9-D205-4A92-90E1-414D69CA7785}">
      <dgm:prSet/>
      <dgm:spPr/>
      <dgm:t>
        <a:bodyPr/>
        <a:lstStyle/>
        <a:p>
          <a:endParaRPr lang="fr-FR"/>
        </a:p>
      </dgm:t>
    </dgm:pt>
    <dgm:pt modelId="{3CF9236A-884C-490B-B1BE-B81006160DD5}" type="sibTrans" cxnId="{F2BB88F9-D205-4A92-90E1-414D69CA7785}">
      <dgm:prSet/>
      <dgm:spPr/>
      <dgm:t>
        <a:bodyPr/>
        <a:lstStyle/>
        <a:p>
          <a:endParaRPr lang="fr-FR"/>
        </a:p>
      </dgm:t>
    </dgm:pt>
    <dgm:pt modelId="{302C3839-F448-4E0D-B73F-3982A1342349}">
      <dgm:prSet phldrT="[Texte]" custT="1"/>
      <dgm:spPr/>
      <dgm:t>
        <a:bodyPr/>
        <a:lstStyle/>
        <a:p>
          <a:r>
            <a:rPr lang="fr-FR" sz="1100" dirty="0"/>
            <a:t>Implémentations</a:t>
          </a:r>
          <a:endParaRPr lang="fr-FR" sz="1100" b="1" u="sng" dirty="0"/>
        </a:p>
      </dgm:t>
    </dgm:pt>
    <dgm:pt modelId="{36513DC0-4780-47A1-BE06-A84B369A0678}" type="parTrans" cxnId="{58C2F6BD-1CFC-4CB1-A703-2C71C95C8423}">
      <dgm:prSet/>
      <dgm:spPr/>
      <dgm:t>
        <a:bodyPr/>
        <a:lstStyle/>
        <a:p>
          <a:endParaRPr lang="fr-FR"/>
        </a:p>
      </dgm:t>
    </dgm:pt>
    <dgm:pt modelId="{47D6E37B-2280-47F5-A399-F004CE1B527B}" type="sibTrans" cxnId="{58C2F6BD-1CFC-4CB1-A703-2C71C95C8423}">
      <dgm:prSet/>
      <dgm:spPr/>
      <dgm:t>
        <a:bodyPr/>
        <a:lstStyle/>
        <a:p>
          <a:endParaRPr lang="fr-FR"/>
        </a:p>
      </dgm:t>
    </dgm:pt>
    <dgm:pt modelId="{A55F745D-54DF-42D6-A169-7AE14B7E3EA5}">
      <dgm:prSet phldrT="[Texte]" custT="1"/>
      <dgm:spPr/>
      <dgm:t>
        <a:bodyPr/>
        <a:lstStyle/>
        <a:p>
          <a:r>
            <a:rPr lang="fr-FR" sz="1100" b="0" u="none" dirty="0"/>
            <a:t>Classe Lidar</a:t>
          </a:r>
        </a:p>
      </dgm:t>
    </dgm:pt>
    <dgm:pt modelId="{B7F4323E-43AA-42F9-BFC4-222B9404D407}" type="parTrans" cxnId="{D2F708E7-E81F-4D84-B4D7-DDCC5BCE33B4}">
      <dgm:prSet/>
      <dgm:spPr/>
      <dgm:t>
        <a:bodyPr/>
        <a:lstStyle/>
        <a:p>
          <a:endParaRPr lang="fr-FR"/>
        </a:p>
      </dgm:t>
    </dgm:pt>
    <dgm:pt modelId="{D9695C93-1C9A-4CD2-8863-E79CCE617F97}" type="sibTrans" cxnId="{D2F708E7-E81F-4D84-B4D7-DDCC5BCE33B4}">
      <dgm:prSet/>
      <dgm:spPr/>
      <dgm:t>
        <a:bodyPr/>
        <a:lstStyle/>
        <a:p>
          <a:endParaRPr lang="fr-FR"/>
        </a:p>
      </dgm:t>
    </dgm:pt>
    <dgm:pt modelId="{FD5D274B-67A3-4325-8968-9195D75C12F6}" type="pres">
      <dgm:prSet presAssocID="{395130E8-62E2-447D-A949-8421B93D4479}" presName="Name0" presStyleCnt="0">
        <dgm:presLayoutVars>
          <dgm:dir/>
          <dgm:resizeHandles val="exact"/>
        </dgm:presLayoutVars>
      </dgm:prSet>
      <dgm:spPr/>
    </dgm:pt>
    <dgm:pt modelId="{C32DF3DF-C5F8-4C94-BABB-367ACC677803}" type="pres">
      <dgm:prSet presAssocID="{EF6E55BD-A52B-4BF2-AE30-D32E9D254150}" presName="node" presStyleLbl="node1" presStyleIdx="0" presStyleCnt="3">
        <dgm:presLayoutVars>
          <dgm:bulletEnabled val="1"/>
        </dgm:presLayoutVars>
      </dgm:prSet>
      <dgm:spPr/>
    </dgm:pt>
    <dgm:pt modelId="{7CA9AA5B-7E4F-48B9-B305-C5169DEC572F}" type="pres">
      <dgm:prSet presAssocID="{32B2D5CF-A526-4682-89D8-62D2EF5F9BDA}" presName="sibTrans" presStyleLbl="sibTrans2D1" presStyleIdx="0" presStyleCnt="2"/>
      <dgm:spPr/>
    </dgm:pt>
    <dgm:pt modelId="{B4AB587E-D5A2-4399-B22B-CCA684EFD82E}" type="pres">
      <dgm:prSet presAssocID="{32B2D5CF-A526-4682-89D8-62D2EF5F9BDA}" presName="connectorText" presStyleLbl="sibTrans2D1" presStyleIdx="0" presStyleCnt="2"/>
      <dgm:spPr/>
    </dgm:pt>
    <dgm:pt modelId="{F3C46F63-38D9-41A8-9FBE-90860C35326F}" type="pres">
      <dgm:prSet presAssocID="{C8FF2B18-8D94-47C2-8A22-11E418ED9DF1}" presName="node" presStyleLbl="node1" presStyleIdx="1" presStyleCnt="3">
        <dgm:presLayoutVars>
          <dgm:bulletEnabled val="1"/>
        </dgm:presLayoutVars>
      </dgm:prSet>
      <dgm:spPr/>
    </dgm:pt>
    <dgm:pt modelId="{FB61F5CC-2DB9-41EF-A6C0-1A1424A8CAFE}" type="pres">
      <dgm:prSet presAssocID="{E55DDC50-3940-4CC7-BD40-B4D490515B3B}" presName="sibTrans" presStyleLbl="sibTrans2D1" presStyleIdx="1" presStyleCnt="2"/>
      <dgm:spPr/>
    </dgm:pt>
    <dgm:pt modelId="{8D7B027A-D124-450B-B9E2-77EC3738A3FB}" type="pres">
      <dgm:prSet presAssocID="{E55DDC50-3940-4CC7-BD40-B4D490515B3B}" presName="connectorText" presStyleLbl="sibTrans2D1" presStyleIdx="1" presStyleCnt="2"/>
      <dgm:spPr/>
    </dgm:pt>
    <dgm:pt modelId="{38A889AE-377B-4DFA-92D9-C855A843DB20}" type="pres">
      <dgm:prSet presAssocID="{ED95C13C-BD99-43C1-9D63-A1E8A0D35979}" presName="node" presStyleLbl="node1" presStyleIdx="2" presStyleCnt="3">
        <dgm:presLayoutVars>
          <dgm:bulletEnabled val="1"/>
        </dgm:presLayoutVars>
      </dgm:prSet>
      <dgm:spPr/>
    </dgm:pt>
  </dgm:ptLst>
  <dgm:cxnLst>
    <dgm:cxn modelId="{955BA110-7180-4ABF-9734-5405F46D1542}" type="presOf" srcId="{3769F09E-A8AA-4D60-8D5C-08F4E420E813}" destId="{F3C46F63-38D9-41A8-9FBE-90860C35326F}" srcOrd="0" destOrd="2" presId="urn:microsoft.com/office/officeart/2005/8/layout/process1"/>
    <dgm:cxn modelId="{9E2C251C-54B5-4492-8246-FC2DDBD7FEE2}" type="presOf" srcId="{302C3839-F448-4E0D-B73F-3982A1342349}" destId="{C32DF3DF-C5F8-4C94-BABB-367ACC677803}" srcOrd="0" destOrd="2" presId="urn:microsoft.com/office/officeart/2005/8/layout/process1"/>
    <dgm:cxn modelId="{FC545830-9CBE-4878-AF77-4F2C07D7A4FD}" type="presOf" srcId="{B990714E-662A-4080-B0EB-77E24DDF8C2A}" destId="{F3C46F63-38D9-41A8-9FBE-90860C35326F}" srcOrd="0" destOrd="1" presId="urn:microsoft.com/office/officeart/2005/8/layout/process1"/>
    <dgm:cxn modelId="{0320AD3E-E243-4AAE-8F65-E16F57DF5BB5}" srcId="{395130E8-62E2-447D-A949-8421B93D4479}" destId="{C8FF2B18-8D94-47C2-8A22-11E418ED9DF1}" srcOrd="1" destOrd="0" parTransId="{D707A8CB-A94C-4AC7-846E-94648E28B7A6}" sibTransId="{E55DDC50-3940-4CC7-BD40-B4D490515B3B}"/>
    <dgm:cxn modelId="{A33F9A41-8B7B-4D69-B3A0-A49F8342E7D5}" type="presOf" srcId="{32B2D5CF-A526-4682-89D8-62D2EF5F9BDA}" destId="{7CA9AA5B-7E4F-48B9-B305-C5169DEC572F}" srcOrd="0" destOrd="0" presId="urn:microsoft.com/office/officeart/2005/8/layout/process1"/>
    <dgm:cxn modelId="{A24C2447-3B25-4726-85B4-7C0B2FE1C3B4}" srcId="{395130E8-62E2-447D-A949-8421B93D4479}" destId="{ED95C13C-BD99-43C1-9D63-A1E8A0D35979}" srcOrd="2" destOrd="0" parTransId="{CE16F0C2-2AED-4E05-AB49-74A988F2DCC9}" sibTransId="{8D50AC42-D0CB-4BC5-95E3-26861FD5C5F8}"/>
    <dgm:cxn modelId="{722D8567-BDD6-482C-9FD1-BC3F667D5EF1}" srcId="{ED95C13C-BD99-43C1-9D63-A1E8A0D35979}" destId="{0921F361-F8DA-411D-A08C-8B339F946246}" srcOrd="0" destOrd="0" parTransId="{AFC592B2-4FA1-4DF9-B958-B10260459FE0}" sibTransId="{54D7B1B0-E9D9-4559-8579-1F291508F6B2}"/>
    <dgm:cxn modelId="{763B436F-F444-4DE4-90B0-3B7C6A98E1F2}" type="presOf" srcId="{C8FF2B18-8D94-47C2-8A22-11E418ED9DF1}" destId="{F3C46F63-38D9-41A8-9FBE-90860C35326F}" srcOrd="0" destOrd="0" presId="urn:microsoft.com/office/officeart/2005/8/layout/process1"/>
    <dgm:cxn modelId="{2E2C574F-0F4A-4398-8A4F-15CD29A39614}" type="presOf" srcId="{0921F361-F8DA-411D-A08C-8B339F946246}" destId="{38A889AE-377B-4DFA-92D9-C855A843DB20}" srcOrd="0" destOrd="1" presId="urn:microsoft.com/office/officeart/2005/8/layout/process1"/>
    <dgm:cxn modelId="{88FCB872-0480-4860-9540-4E53CFC0EE87}" type="presOf" srcId="{E55DDC50-3940-4CC7-BD40-B4D490515B3B}" destId="{FB61F5CC-2DB9-41EF-A6C0-1A1424A8CAFE}" srcOrd="0" destOrd="0" presId="urn:microsoft.com/office/officeart/2005/8/layout/process1"/>
    <dgm:cxn modelId="{4DE0FB7A-4877-48A2-93B9-5F5506C656E4}" type="presOf" srcId="{395130E8-62E2-447D-A949-8421B93D4479}" destId="{FD5D274B-67A3-4325-8968-9195D75C12F6}" srcOrd="0" destOrd="0" presId="urn:microsoft.com/office/officeart/2005/8/layout/process1"/>
    <dgm:cxn modelId="{9B2AA087-650F-4337-8728-BCFC3AF9C8B1}" type="presOf" srcId="{FCEAC71E-6E0F-47D8-8719-3B9B1FBBF9DA}" destId="{C32DF3DF-C5F8-4C94-BABB-367ACC677803}" srcOrd="0" destOrd="1" presId="urn:microsoft.com/office/officeart/2005/8/layout/process1"/>
    <dgm:cxn modelId="{28A9148E-6237-4A6C-B5DF-3904D2B8CD6A}" type="presOf" srcId="{ED95C13C-BD99-43C1-9D63-A1E8A0D35979}" destId="{38A889AE-377B-4DFA-92D9-C855A843DB20}" srcOrd="0" destOrd="0" presId="urn:microsoft.com/office/officeart/2005/8/layout/process1"/>
    <dgm:cxn modelId="{7419B7A1-0567-42A6-8240-DCC85B21FBCB}" srcId="{C8FF2B18-8D94-47C2-8A22-11E418ED9DF1}" destId="{3769F09E-A8AA-4D60-8D5C-08F4E420E813}" srcOrd="1" destOrd="0" parTransId="{502B834E-EF1B-4ABF-B20B-962C847CBBE4}" sibTransId="{1009675D-5DCC-4F79-B949-25875DC6860C}"/>
    <dgm:cxn modelId="{1D910DA2-410C-47F3-8E1D-9C8EC6207B9C}" srcId="{C8FF2B18-8D94-47C2-8A22-11E418ED9DF1}" destId="{B990714E-662A-4080-B0EB-77E24DDF8C2A}" srcOrd="0" destOrd="0" parTransId="{3361B5F8-E534-4021-8743-C5C18443BA26}" sibTransId="{429A465B-2FAE-46C9-ABF6-75FCBA6C6724}"/>
    <dgm:cxn modelId="{063BC3A3-7D3A-424D-B53F-D6A6AAB2259A}" type="presOf" srcId="{EF6E55BD-A52B-4BF2-AE30-D32E9D254150}" destId="{C32DF3DF-C5F8-4C94-BABB-367ACC677803}" srcOrd="0" destOrd="0" presId="urn:microsoft.com/office/officeart/2005/8/layout/process1"/>
    <dgm:cxn modelId="{58C2F6BD-1CFC-4CB1-A703-2C71C95C8423}" srcId="{EF6E55BD-A52B-4BF2-AE30-D32E9D254150}" destId="{302C3839-F448-4E0D-B73F-3982A1342349}" srcOrd="1" destOrd="0" parTransId="{36513DC0-4780-47A1-BE06-A84B369A0678}" sibTransId="{47D6E37B-2280-47F5-A399-F004CE1B527B}"/>
    <dgm:cxn modelId="{9D3011BE-FD26-4C81-9D2A-5310BA7B3380}" type="presOf" srcId="{32B2D5CF-A526-4682-89D8-62D2EF5F9BDA}" destId="{B4AB587E-D5A2-4399-B22B-CCA684EFD82E}" srcOrd="1" destOrd="0" presId="urn:microsoft.com/office/officeart/2005/8/layout/process1"/>
    <dgm:cxn modelId="{20E833C3-6D6E-47DE-B94D-A8B397595AD6}" type="presOf" srcId="{C2A96D8D-7B3A-4A75-B7AC-83FC5EACD350}" destId="{F3C46F63-38D9-41A8-9FBE-90860C35326F}" srcOrd="0" destOrd="3" presId="urn:microsoft.com/office/officeart/2005/8/layout/process1"/>
    <dgm:cxn modelId="{CB5AB6DF-F4FD-483A-92A5-13D27346F46F}" type="presOf" srcId="{A55F745D-54DF-42D6-A169-7AE14B7E3EA5}" destId="{C32DF3DF-C5F8-4C94-BABB-367ACC677803}" srcOrd="0" destOrd="3" presId="urn:microsoft.com/office/officeart/2005/8/layout/process1"/>
    <dgm:cxn modelId="{AA75B0E5-0F66-4040-B888-1E6D4D542597}" srcId="{395130E8-62E2-447D-A949-8421B93D4479}" destId="{EF6E55BD-A52B-4BF2-AE30-D32E9D254150}" srcOrd="0" destOrd="0" parTransId="{E9D1F263-550C-4534-839E-647A54D47325}" sibTransId="{32B2D5CF-A526-4682-89D8-62D2EF5F9BDA}"/>
    <dgm:cxn modelId="{D2F708E7-E81F-4D84-B4D7-DDCC5BCE33B4}" srcId="{EF6E55BD-A52B-4BF2-AE30-D32E9D254150}" destId="{A55F745D-54DF-42D6-A169-7AE14B7E3EA5}" srcOrd="2" destOrd="0" parTransId="{B7F4323E-43AA-42F9-BFC4-222B9404D407}" sibTransId="{D9695C93-1C9A-4CD2-8863-E79CCE617F97}"/>
    <dgm:cxn modelId="{F77645E9-141A-4AC0-B496-AB8F3F1276AA}" srcId="{C8FF2B18-8D94-47C2-8A22-11E418ED9DF1}" destId="{C2A96D8D-7B3A-4A75-B7AC-83FC5EACD350}" srcOrd="2" destOrd="0" parTransId="{B44F1F1D-AA5F-4598-85DA-7EA1B7F391F7}" sibTransId="{3EB42383-2119-4B84-BF0B-6BAB314EE497}"/>
    <dgm:cxn modelId="{DC7286F1-8187-4AFB-85EA-55B0791DE49A}" type="presOf" srcId="{E55DDC50-3940-4CC7-BD40-B4D490515B3B}" destId="{8D7B027A-D124-450B-B9E2-77EC3738A3FB}" srcOrd="1" destOrd="0" presId="urn:microsoft.com/office/officeart/2005/8/layout/process1"/>
    <dgm:cxn modelId="{F2BB88F9-D205-4A92-90E1-414D69CA7785}" srcId="{EF6E55BD-A52B-4BF2-AE30-D32E9D254150}" destId="{FCEAC71E-6E0F-47D8-8719-3B9B1FBBF9DA}" srcOrd="0" destOrd="0" parTransId="{637E8BD2-8174-424D-A0F7-E16B38C36799}" sibTransId="{3CF9236A-884C-490B-B1BE-B81006160DD5}"/>
    <dgm:cxn modelId="{065F3A37-8A07-4E36-9DA0-F8CFC851F516}" type="presParOf" srcId="{FD5D274B-67A3-4325-8968-9195D75C12F6}" destId="{C32DF3DF-C5F8-4C94-BABB-367ACC677803}" srcOrd="0" destOrd="0" presId="urn:microsoft.com/office/officeart/2005/8/layout/process1"/>
    <dgm:cxn modelId="{95E060FB-DB91-4381-9A27-B48C7EF3E173}" type="presParOf" srcId="{FD5D274B-67A3-4325-8968-9195D75C12F6}" destId="{7CA9AA5B-7E4F-48B9-B305-C5169DEC572F}" srcOrd="1" destOrd="0" presId="urn:microsoft.com/office/officeart/2005/8/layout/process1"/>
    <dgm:cxn modelId="{8DC5E150-2A2D-41F3-AB7E-8F676DA04C7B}" type="presParOf" srcId="{7CA9AA5B-7E4F-48B9-B305-C5169DEC572F}" destId="{B4AB587E-D5A2-4399-B22B-CCA684EFD82E}" srcOrd="0" destOrd="0" presId="urn:microsoft.com/office/officeart/2005/8/layout/process1"/>
    <dgm:cxn modelId="{81959EC2-AB70-41DD-8887-0D8B7BB4C57F}" type="presParOf" srcId="{FD5D274B-67A3-4325-8968-9195D75C12F6}" destId="{F3C46F63-38D9-41A8-9FBE-90860C35326F}" srcOrd="2" destOrd="0" presId="urn:microsoft.com/office/officeart/2005/8/layout/process1"/>
    <dgm:cxn modelId="{442D5BA1-8B99-462E-987B-D049526CAD49}" type="presParOf" srcId="{FD5D274B-67A3-4325-8968-9195D75C12F6}" destId="{FB61F5CC-2DB9-41EF-A6C0-1A1424A8CAFE}" srcOrd="3" destOrd="0" presId="urn:microsoft.com/office/officeart/2005/8/layout/process1"/>
    <dgm:cxn modelId="{E7670F61-877A-4AC2-9331-53EBBCDFBDFF}" type="presParOf" srcId="{FB61F5CC-2DB9-41EF-A6C0-1A1424A8CAFE}" destId="{8D7B027A-D124-450B-B9E2-77EC3738A3FB}" srcOrd="0" destOrd="0" presId="urn:microsoft.com/office/officeart/2005/8/layout/process1"/>
    <dgm:cxn modelId="{C194C880-F7BA-4B0C-AD2C-409C915F0D3B}" type="presParOf" srcId="{FD5D274B-67A3-4325-8968-9195D75C12F6}" destId="{38A889AE-377B-4DFA-92D9-C855A843DB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95130E8-62E2-447D-A949-8421B93D4479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</dgm:pt>
    <dgm:pt modelId="{EF6E55BD-A52B-4BF2-AE30-D32E9D254150}">
      <dgm:prSet phldrT="[Texte]" custT="1"/>
      <dgm:spPr/>
      <dgm:t>
        <a:bodyPr/>
        <a:lstStyle/>
        <a:p>
          <a:r>
            <a:rPr lang="fr-FR" sz="1200" b="0" u="none" dirty="0">
              <a:effectLst/>
            </a:rPr>
            <a:t>I : Présentation du simulateur</a:t>
          </a:r>
        </a:p>
      </dgm:t>
    </dgm:pt>
    <dgm:pt modelId="{E9D1F263-550C-4534-839E-647A54D47325}" type="parTrans" cxnId="{AA75B0E5-0F66-4040-B888-1E6D4D542597}">
      <dgm:prSet/>
      <dgm:spPr/>
      <dgm:t>
        <a:bodyPr/>
        <a:lstStyle/>
        <a:p>
          <a:endParaRPr lang="fr-FR"/>
        </a:p>
      </dgm:t>
    </dgm:pt>
    <dgm:pt modelId="{32B2D5CF-A526-4682-89D8-62D2EF5F9BDA}" type="sibTrans" cxnId="{AA75B0E5-0F66-4040-B888-1E6D4D542597}">
      <dgm:prSet/>
      <dgm:spPr/>
      <dgm:t>
        <a:bodyPr/>
        <a:lstStyle/>
        <a:p>
          <a:endParaRPr lang="fr-FR"/>
        </a:p>
      </dgm:t>
    </dgm:pt>
    <dgm:pt modelId="{C8FF2B18-8D94-47C2-8A22-11E418ED9DF1}">
      <dgm:prSet phldrT="[Texte]"/>
      <dgm:spPr/>
      <dgm:t>
        <a:bodyPr/>
        <a:lstStyle/>
        <a:p>
          <a:r>
            <a:rPr lang="fr-FR" sz="1200" b="1" u="sng" dirty="0"/>
            <a:t>II : Méthodes de cartographies</a:t>
          </a:r>
        </a:p>
      </dgm:t>
    </dgm:pt>
    <dgm:pt modelId="{D707A8CB-A94C-4AC7-846E-94648E28B7A6}" type="parTrans" cxnId="{0320AD3E-E243-4AAE-8F65-E16F57DF5BB5}">
      <dgm:prSet/>
      <dgm:spPr/>
      <dgm:t>
        <a:bodyPr/>
        <a:lstStyle/>
        <a:p>
          <a:endParaRPr lang="fr-FR"/>
        </a:p>
      </dgm:t>
    </dgm:pt>
    <dgm:pt modelId="{E55DDC50-3940-4CC7-BD40-B4D490515B3B}" type="sibTrans" cxnId="{0320AD3E-E243-4AAE-8F65-E16F57DF5BB5}">
      <dgm:prSet/>
      <dgm:spPr/>
      <dgm:t>
        <a:bodyPr/>
        <a:lstStyle/>
        <a:p>
          <a:endParaRPr lang="fr-FR"/>
        </a:p>
      </dgm:t>
    </dgm:pt>
    <dgm:pt modelId="{ED95C13C-BD99-43C1-9D63-A1E8A0D35979}">
      <dgm:prSet phldrT="[Texte]" custT="1"/>
      <dgm:spPr/>
      <dgm:t>
        <a:bodyPr/>
        <a:lstStyle/>
        <a:p>
          <a:r>
            <a:rPr lang="fr-FR" sz="1200" dirty="0"/>
            <a:t>III Applications</a:t>
          </a:r>
        </a:p>
      </dgm:t>
    </dgm:pt>
    <dgm:pt modelId="{CE16F0C2-2AED-4E05-AB49-74A988F2DCC9}" type="parTrans" cxnId="{A24C2447-3B25-4726-85B4-7C0B2FE1C3B4}">
      <dgm:prSet/>
      <dgm:spPr/>
      <dgm:t>
        <a:bodyPr/>
        <a:lstStyle/>
        <a:p>
          <a:endParaRPr lang="fr-FR"/>
        </a:p>
      </dgm:t>
    </dgm:pt>
    <dgm:pt modelId="{8D50AC42-D0CB-4BC5-95E3-26861FD5C5F8}" type="sibTrans" cxnId="{A24C2447-3B25-4726-85B4-7C0B2FE1C3B4}">
      <dgm:prSet/>
      <dgm:spPr/>
      <dgm:t>
        <a:bodyPr/>
        <a:lstStyle/>
        <a:p>
          <a:endParaRPr lang="fr-FR"/>
        </a:p>
      </dgm:t>
    </dgm:pt>
    <dgm:pt modelId="{B990714E-662A-4080-B0EB-77E24DDF8C2A}">
      <dgm:prSet phldrT="[Texte]" custT="1"/>
      <dgm:spPr/>
      <dgm:t>
        <a:bodyPr/>
        <a:lstStyle/>
        <a:p>
          <a:r>
            <a: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Cartes d’occupations</a:t>
          </a:r>
        </a:p>
      </dgm:t>
    </dgm:pt>
    <dgm:pt modelId="{3361B5F8-E534-4021-8743-C5C18443BA26}" type="parTrans" cxnId="{1D910DA2-410C-47F3-8E1D-9C8EC6207B9C}">
      <dgm:prSet/>
      <dgm:spPr/>
      <dgm:t>
        <a:bodyPr/>
        <a:lstStyle/>
        <a:p>
          <a:endParaRPr lang="fr-FR"/>
        </a:p>
      </dgm:t>
    </dgm:pt>
    <dgm:pt modelId="{429A465B-2FAE-46C9-ABF6-75FCBA6C6724}" type="sibTrans" cxnId="{1D910DA2-410C-47F3-8E1D-9C8EC6207B9C}">
      <dgm:prSet/>
      <dgm:spPr/>
      <dgm:t>
        <a:bodyPr/>
        <a:lstStyle/>
        <a:p>
          <a:endParaRPr lang="fr-FR"/>
        </a:p>
      </dgm:t>
    </dgm:pt>
    <dgm:pt modelId="{3769F09E-A8AA-4D60-8D5C-08F4E420E813}">
      <dgm:prSet phldrT="[Texte]" custT="1"/>
      <dgm:spPr/>
      <dgm:t>
        <a:bodyPr/>
        <a:lstStyle/>
        <a:p>
          <a:r>
            <a:rPr lang="fr-FR" sz="1100" dirty="0"/>
            <a:t>Cartes de profondeur</a:t>
          </a:r>
        </a:p>
      </dgm:t>
    </dgm:pt>
    <dgm:pt modelId="{502B834E-EF1B-4ABF-B20B-962C847CBBE4}" type="parTrans" cxnId="{7419B7A1-0567-42A6-8240-DCC85B21FBCB}">
      <dgm:prSet/>
      <dgm:spPr/>
      <dgm:t>
        <a:bodyPr/>
        <a:lstStyle/>
        <a:p>
          <a:endParaRPr lang="fr-FR"/>
        </a:p>
      </dgm:t>
    </dgm:pt>
    <dgm:pt modelId="{1009675D-5DCC-4F79-B949-25875DC6860C}" type="sibTrans" cxnId="{7419B7A1-0567-42A6-8240-DCC85B21FBCB}">
      <dgm:prSet/>
      <dgm:spPr/>
      <dgm:t>
        <a:bodyPr/>
        <a:lstStyle/>
        <a:p>
          <a:endParaRPr lang="fr-FR"/>
        </a:p>
      </dgm:t>
    </dgm:pt>
    <dgm:pt modelId="{C2A96D8D-7B3A-4A75-B7AC-83FC5EACD350}">
      <dgm:prSet phldrT="[Texte]" custT="1"/>
      <dgm:spPr/>
      <dgm:t>
        <a:bodyPr/>
        <a:lstStyle/>
        <a:p>
          <a:r>
            <a:rPr lang="fr-FR" sz="1100" dirty="0"/>
            <a:t>Autres</a:t>
          </a:r>
        </a:p>
      </dgm:t>
    </dgm:pt>
    <dgm:pt modelId="{B44F1F1D-AA5F-4598-85DA-7EA1B7F391F7}" type="parTrans" cxnId="{F77645E9-141A-4AC0-B496-AB8F3F1276AA}">
      <dgm:prSet/>
      <dgm:spPr/>
      <dgm:t>
        <a:bodyPr/>
        <a:lstStyle/>
        <a:p>
          <a:endParaRPr lang="fr-FR"/>
        </a:p>
      </dgm:t>
    </dgm:pt>
    <dgm:pt modelId="{3EB42383-2119-4B84-BF0B-6BAB314EE497}" type="sibTrans" cxnId="{F77645E9-141A-4AC0-B496-AB8F3F1276AA}">
      <dgm:prSet/>
      <dgm:spPr/>
      <dgm:t>
        <a:bodyPr/>
        <a:lstStyle/>
        <a:p>
          <a:endParaRPr lang="fr-FR"/>
        </a:p>
      </dgm:t>
    </dgm:pt>
    <dgm:pt modelId="{0921F361-F8DA-411D-A08C-8B339F946246}">
      <dgm:prSet phldrT="[Texte]" custT="1"/>
      <dgm:spPr/>
      <dgm:t>
        <a:bodyPr/>
        <a:lstStyle/>
        <a:p>
          <a:r>
            <a:rPr lang="fr-FR" sz="1100" b="0" dirty="0"/>
            <a:t>Enjeux des recherches</a:t>
          </a:r>
        </a:p>
      </dgm:t>
    </dgm:pt>
    <dgm:pt modelId="{AFC592B2-4FA1-4DF9-B958-B10260459FE0}" type="parTrans" cxnId="{722D8567-BDD6-482C-9FD1-BC3F667D5EF1}">
      <dgm:prSet/>
      <dgm:spPr/>
      <dgm:t>
        <a:bodyPr/>
        <a:lstStyle/>
        <a:p>
          <a:endParaRPr lang="fr-FR"/>
        </a:p>
      </dgm:t>
    </dgm:pt>
    <dgm:pt modelId="{54D7B1B0-E9D9-4559-8579-1F291508F6B2}" type="sibTrans" cxnId="{722D8567-BDD6-482C-9FD1-BC3F667D5EF1}">
      <dgm:prSet/>
      <dgm:spPr/>
      <dgm:t>
        <a:bodyPr/>
        <a:lstStyle/>
        <a:p>
          <a:endParaRPr lang="fr-FR"/>
        </a:p>
      </dgm:t>
    </dgm:pt>
    <dgm:pt modelId="{FCEAC71E-6E0F-47D8-8719-3B9B1FBBF9DA}">
      <dgm:prSet phldrT="[Texte]" custT="1"/>
      <dgm:spPr/>
      <dgm:t>
        <a:bodyPr/>
        <a:lstStyle/>
        <a:p>
          <a:r>
            <a:rPr lang="fr-FR" sz="1100" b="0" u="none" dirty="0" err="1">
              <a:effectLst/>
            </a:rPr>
            <a:t>Unity</a:t>
          </a:r>
          <a:endParaRPr lang="fr-FR" sz="1100" b="0" u="none" dirty="0">
            <a:effectLst/>
          </a:endParaRPr>
        </a:p>
      </dgm:t>
    </dgm:pt>
    <dgm:pt modelId="{637E8BD2-8174-424D-A0F7-E16B38C36799}" type="parTrans" cxnId="{F2BB88F9-D205-4A92-90E1-414D69CA7785}">
      <dgm:prSet/>
      <dgm:spPr/>
      <dgm:t>
        <a:bodyPr/>
        <a:lstStyle/>
        <a:p>
          <a:endParaRPr lang="fr-FR"/>
        </a:p>
      </dgm:t>
    </dgm:pt>
    <dgm:pt modelId="{3CF9236A-884C-490B-B1BE-B81006160DD5}" type="sibTrans" cxnId="{F2BB88F9-D205-4A92-90E1-414D69CA7785}">
      <dgm:prSet/>
      <dgm:spPr/>
      <dgm:t>
        <a:bodyPr/>
        <a:lstStyle/>
        <a:p>
          <a:endParaRPr lang="fr-FR"/>
        </a:p>
      </dgm:t>
    </dgm:pt>
    <dgm:pt modelId="{302C3839-F448-4E0D-B73F-3982A1342349}">
      <dgm:prSet phldrT="[Texte]" custT="1"/>
      <dgm:spPr/>
      <dgm:t>
        <a:bodyPr/>
        <a:lstStyle/>
        <a:p>
          <a:r>
            <a:rPr lang="fr-FR" sz="1100" b="0" u="none" dirty="0">
              <a:effectLst/>
            </a:rPr>
            <a:t>Implémentations</a:t>
          </a:r>
        </a:p>
      </dgm:t>
    </dgm:pt>
    <dgm:pt modelId="{36513DC0-4780-47A1-BE06-A84B369A0678}" type="parTrans" cxnId="{58C2F6BD-1CFC-4CB1-A703-2C71C95C8423}">
      <dgm:prSet/>
      <dgm:spPr/>
      <dgm:t>
        <a:bodyPr/>
        <a:lstStyle/>
        <a:p>
          <a:endParaRPr lang="fr-FR"/>
        </a:p>
      </dgm:t>
    </dgm:pt>
    <dgm:pt modelId="{47D6E37B-2280-47F5-A399-F004CE1B527B}" type="sibTrans" cxnId="{58C2F6BD-1CFC-4CB1-A703-2C71C95C8423}">
      <dgm:prSet/>
      <dgm:spPr/>
      <dgm:t>
        <a:bodyPr/>
        <a:lstStyle/>
        <a:p>
          <a:endParaRPr lang="fr-FR"/>
        </a:p>
      </dgm:t>
    </dgm:pt>
    <dgm:pt modelId="{A55F745D-54DF-42D6-A169-7AE14B7E3EA5}">
      <dgm:prSet phldrT="[Texte]" custT="1"/>
      <dgm:spPr/>
      <dgm:t>
        <a:bodyPr/>
        <a:lstStyle/>
        <a:p>
          <a:r>
            <a:rPr lang="fr-FR" sz="1100" b="0" u="none" dirty="0"/>
            <a:t>Classe Lidar</a:t>
          </a:r>
        </a:p>
      </dgm:t>
    </dgm:pt>
    <dgm:pt modelId="{B7F4323E-43AA-42F9-BFC4-222B9404D407}" type="parTrans" cxnId="{D2F708E7-E81F-4D84-B4D7-DDCC5BCE33B4}">
      <dgm:prSet/>
      <dgm:spPr/>
      <dgm:t>
        <a:bodyPr/>
        <a:lstStyle/>
        <a:p>
          <a:endParaRPr lang="fr-FR"/>
        </a:p>
      </dgm:t>
    </dgm:pt>
    <dgm:pt modelId="{D9695C93-1C9A-4CD2-8863-E79CCE617F97}" type="sibTrans" cxnId="{D2F708E7-E81F-4D84-B4D7-DDCC5BCE33B4}">
      <dgm:prSet/>
      <dgm:spPr/>
      <dgm:t>
        <a:bodyPr/>
        <a:lstStyle/>
        <a:p>
          <a:endParaRPr lang="fr-FR"/>
        </a:p>
      </dgm:t>
    </dgm:pt>
    <dgm:pt modelId="{FD5D274B-67A3-4325-8968-9195D75C12F6}" type="pres">
      <dgm:prSet presAssocID="{395130E8-62E2-447D-A949-8421B93D4479}" presName="Name0" presStyleCnt="0">
        <dgm:presLayoutVars>
          <dgm:dir/>
          <dgm:resizeHandles val="exact"/>
        </dgm:presLayoutVars>
      </dgm:prSet>
      <dgm:spPr/>
    </dgm:pt>
    <dgm:pt modelId="{C32DF3DF-C5F8-4C94-BABB-367ACC677803}" type="pres">
      <dgm:prSet presAssocID="{EF6E55BD-A52B-4BF2-AE30-D32E9D254150}" presName="node" presStyleLbl="node1" presStyleIdx="0" presStyleCnt="3">
        <dgm:presLayoutVars>
          <dgm:bulletEnabled val="1"/>
        </dgm:presLayoutVars>
      </dgm:prSet>
      <dgm:spPr/>
    </dgm:pt>
    <dgm:pt modelId="{7CA9AA5B-7E4F-48B9-B305-C5169DEC572F}" type="pres">
      <dgm:prSet presAssocID="{32B2D5CF-A526-4682-89D8-62D2EF5F9BDA}" presName="sibTrans" presStyleLbl="sibTrans2D1" presStyleIdx="0" presStyleCnt="2"/>
      <dgm:spPr/>
    </dgm:pt>
    <dgm:pt modelId="{B4AB587E-D5A2-4399-B22B-CCA684EFD82E}" type="pres">
      <dgm:prSet presAssocID="{32B2D5CF-A526-4682-89D8-62D2EF5F9BDA}" presName="connectorText" presStyleLbl="sibTrans2D1" presStyleIdx="0" presStyleCnt="2"/>
      <dgm:spPr/>
    </dgm:pt>
    <dgm:pt modelId="{F3C46F63-38D9-41A8-9FBE-90860C35326F}" type="pres">
      <dgm:prSet presAssocID="{C8FF2B18-8D94-47C2-8A22-11E418ED9DF1}" presName="node" presStyleLbl="node1" presStyleIdx="1" presStyleCnt="3">
        <dgm:presLayoutVars>
          <dgm:bulletEnabled val="1"/>
        </dgm:presLayoutVars>
      </dgm:prSet>
      <dgm:spPr/>
    </dgm:pt>
    <dgm:pt modelId="{FB61F5CC-2DB9-41EF-A6C0-1A1424A8CAFE}" type="pres">
      <dgm:prSet presAssocID="{E55DDC50-3940-4CC7-BD40-B4D490515B3B}" presName="sibTrans" presStyleLbl="sibTrans2D1" presStyleIdx="1" presStyleCnt="2"/>
      <dgm:spPr/>
    </dgm:pt>
    <dgm:pt modelId="{8D7B027A-D124-450B-B9E2-77EC3738A3FB}" type="pres">
      <dgm:prSet presAssocID="{E55DDC50-3940-4CC7-BD40-B4D490515B3B}" presName="connectorText" presStyleLbl="sibTrans2D1" presStyleIdx="1" presStyleCnt="2"/>
      <dgm:spPr/>
    </dgm:pt>
    <dgm:pt modelId="{38A889AE-377B-4DFA-92D9-C855A843DB20}" type="pres">
      <dgm:prSet presAssocID="{ED95C13C-BD99-43C1-9D63-A1E8A0D35979}" presName="node" presStyleLbl="node1" presStyleIdx="2" presStyleCnt="3">
        <dgm:presLayoutVars>
          <dgm:bulletEnabled val="1"/>
        </dgm:presLayoutVars>
      </dgm:prSet>
      <dgm:spPr/>
    </dgm:pt>
  </dgm:ptLst>
  <dgm:cxnLst>
    <dgm:cxn modelId="{955BA110-7180-4ABF-9734-5405F46D1542}" type="presOf" srcId="{3769F09E-A8AA-4D60-8D5C-08F4E420E813}" destId="{F3C46F63-38D9-41A8-9FBE-90860C35326F}" srcOrd="0" destOrd="2" presId="urn:microsoft.com/office/officeart/2005/8/layout/process1"/>
    <dgm:cxn modelId="{9E2C251C-54B5-4492-8246-FC2DDBD7FEE2}" type="presOf" srcId="{302C3839-F448-4E0D-B73F-3982A1342349}" destId="{C32DF3DF-C5F8-4C94-BABB-367ACC677803}" srcOrd="0" destOrd="2" presId="urn:microsoft.com/office/officeart/2005/8/layout/process1"/>
    <dgm:cxn modelId="{FC545830-9CBE-4878-AF77-4F2C07D7A4FD}" type="presOf" srcId="{B990714E-662A-4080-B0EB-77E24DDF8C2A}" destId="{F3C46F63-38D9-41A8-9FBE-90860C35326F}" srcOrd="0" destOrd="1" presId="urn:microsoft.com/office/officeart/2005/8/layout/process1"/>
    <dgm:cxn modelId="{0320AD3E-E243-4AAE-8F65-E16F57DF5BB5}" srcId="{395130E8-62E2-447D-A949-8421B93D4479}" destId="{C8FF2B18-8D94-47C2-8A22-11E418ED9DF1}" srcOrd="1" destOrd="0" parTransId="{D707A8CB-A94C-4AC7-846E-94648E28B7A6}" sibTransId="{E55DDC50-3940-4CC7-BD40-B4D490515B3B}"/>
    <dgm:cxn modelId="{A33F9A41-8B7B-4D69-B3A0-A49F8342E7D5}" type="presOf" srcId="{32B2D5CF-A526-4682-89D8-62D2EF5F9BDA}" destId="{7CA9AA5B-7E4F-48B9-B305-C5169DEC572F}" srcOrd="0" destOrd="0" presId="urn:microsoft.com/office/officeart/2005/8/layout/process1"/>
    <dgm:cxn modelId="{A24C2447-3B25-4726-85B4-7C0B2FE1C3B4}" srcId="{395130E8-62E2-447D-A949-8421B93D4479}" destId="{ED95C13C-BD99-43C1-9D63-A1E8A0D35979}" srcOrd="2" destOrd="0" parTransId="{CE16F0C2-2AED-4E05-AB49-74A988F2DCC9}" sibTransId="{8D50AC42-D0CB-4BC5-95E3-26861FD5C5F8}"/>
    <dgm:cxn modelId="{722D8567-BDD6-482C-9FD1-BC3F667D5EF1}" srcId="{ED95C13C-BD99-43C1-9D63-A1E8A0D35979}" destId="{0921F361-F8DA-411D-A08C-8B339F946246}" srcOrd="0" destOrd="0" parTransId="{AFC592B2-4FA1-4DF9-B958-B10260459FE0}" sibTransId="{54D7B1B0-E9D9-4559-8579-1F291508F6B2}"/>
    <dgm:cxn modelId="{763B436F-F444-4DE4-90B0-3B7C6A98E1F2}" type="presOf" srcId="{C8FF2B18-8D94-47C2-8A22-11E418ED9DF1}" destId="{F3C46F63-38D9-41A8-9FBE-90860C35326F}" srcOrd="0" destOrd="0" presId="urn:microsoft.com/office/officeart/2005/8/layout/process1"/>
    <dgm:cxn modelId="{2E2C574F-0F4A-4398-8A4F-15CD29A39614}" type="presOf" srcId="{0921F361-F8DA-411D-A08C-8B339F946246}" destId="{38A889AE-377B-4DFA-92D9-C855A843DB20}" srcOrd="0" destOrd="1" presId="urn:microsoft.com/office/officeart/2005/8/layout/process1"/>
    <dgm:cxn modelId="{88FCB872-0480-4860-9540-4E53CFC0EE87}" type="presOf" srcId="{E55DDC50-3940-4CC7-BD40-B4D490515B3B}" destId="{FB61F5CC-2DB9-41EF-A6C0-1A1424A8CAFE}" srcOrd="0" destOrd="0" presId="urn:microsoft.com/office/officeart/2005/8/layout/process1"/>
    <dgm:cxn modelId="{4DE0FB7A-4877-48A2-93B9-5F5506C656E4}" type="presOf" srcId="{395130E8-62E2-447D-A949-8421B93D4479}" destId="{FD5D274B-67A3-4325-8968-9195D75C12F6}" srcOrd="0" destOrd="0" presId="urn:microsoft.com/office/officeart/2005/8/layout/process1"/>
    <dgm:cxn modelId="{9B2AA087-650F-4337-8728-BCFC3AF9C8B1}" type="presOf" srcId="{FCEAC71E-6E0F-47D8-8719-3B9B1FBBF9DA}" destId="{C32DF3DF-C5F8-4C94-BABB-367ACC677803}" srcOrd="0" destOrd="1" presId="urn:microsoft.com/office/officeart/2005/8/layout/process1"/>
    <dgm:cxn modelId="{28A9148E-6237-4A6C-B5DF-3904D2B8CD6A}" type="presOf" srcId="{ED95C13C-BD99-43C1-9D63-A1E8A0D35979}" destId="{38A889AE-377B-4DFA-92D9-C855A843DB20}" srcOrd="0" destOrd="0" presId="urn:microsoft.com/office/officeart/2005/8/layout/process1"/>
    <dgm:cxn modelId="{7419B7A1-0567-42A6-8240-DCC85B21FBCB}" srcId="{C8FF2B18-8D94-47C2-8A22-11E418ED9DF1}" destId="{3769F09E-A8AA-4D60-8D5C-08F4E420E813}" srcOrd="1" destOrd="0" parTransId="{502B834E-EF1B-4ABF-B20B-962C847CBBE4}" sibTransId="{1009675D-5DCC-4F79-B949-25875DC6860C}"/>
    <dgm:cxn modelId="{1D910DA2-410C-47F3-8E1D-9C8EC6207B9C}" srcId="{C8FF2B18-8D94-47C2-8A22-11E418ED9DF1}" destId="{B990714E-662A-4080-B0EB-77E24DDF8C2A}" srcOrd="0" destOrd="0" parTransId="{3361B5F8-E534-4021-8743-C5C18443BA26}" sibTransId="{429A465B-2FAE-46C9-ABF6-75FCBA6C6724}"/>
    <dgm:cxn modelId="{063BC3A3-7D3A-424D-B53F-D6A6AAB2259A}" type="presOf" srcId="{EF6E55BD-A52B-4BF2-AE30-D32E9D254150}" destId="{C32DF3DF-C5F8-4C94-BABB-367ACC677803}" srcOrd="0" destOrd="0" presId="urn:microsoft.com/office/officeart/2005/8/layout/process1"/>
    <dgm:cxn modelId="{58C2F6BD-1CFC-4CB1-A703-2C71C95C8423}" srcId="{EF6E55BD-A52B-4BF2-AE30-D32E9D254150}" destId="{302C3839-F448-4E0D-B73F-3982A1342349}" srcOrd="1" destOrd="0" parTransId="{36513DC0-4780-47A1-BE06-A84B369A0678}" sibTransId="{47D6E37B-2280-47F5-A399-F004CE1B527B}"/>
    <dgm:cxn modelId="{9D3011BE-FD26-4C81-9D2A-5310BA7B3380}" type="presOf" srcId="{32B2D5CF-A526-4682-89D8-62D2EF5F9BDA}" destId="{B4AB587E-D5A2-4399-B22B-CCA684EFD82E}" srcOrd="1" destOrd="0" presId="urn:microsoft.com/office/officeart/2005/8/layout/process1"/>
    <dgm:cxn modelId="{20E833C3-6D6E-47DE-B94D-A8B397595AD6}" type="presOf" srcId="{C2A96D8D-7B3A-4A75-B7AC-83FC5EACD350}" destId="{F3C46F63-38D9-41A8-9FBE-90860C35326F}" srcOrd="0" destOrd="3" presId="urn:microsoft.com/office/officeart/2005/8/layout/process1"/>
    <dgm:cxn modelId="{CB5AB6DF-F4FD-483A-92A5-13D27346F46F}" type="presOf" srcId="{A55F745D-54DF-42D6-A169-7AE14B7E3EA5}" destId="{C32DF3DF-C5F8-4C94-BABB-367ACC677803}" srcOrd="0" destOrd="3" presId="urn:microsoft.com/office/officeart/2005/8/layout/process1"/>
    <dgm:cxn modelId="{AA75B0E5-0F66-4040-B888-1E6D4D542597}" srcId="{395130E8-62E2-447D-A949-8421B93D4479}" destId="{EF6E55BD-A52B-4BF2-AE30-D32E9D254150}" srcOrd="0" destOrd="0" parTransId="{E9D1F263-550C-4534-839E-647A54D47325}" sibTransId="{32B2D5CF-A526-4682-89D8-62D2EF5F9BDA}"/>
    <dgm:cxn modelId="{D2F708E7-E81F-4D84-B4D7-DDCC5BCE33B4}" srcId="{EF6E55BD-A52B-4BF2-AE30-D32E9D254150}" destId="{A55F745D-54DF-42D6-A169-7AE14B7E3EA5}" srcOrd="2" destOrd="0" parTransId="{B7F4323E-43AA-42F9-BFC4-222B9404D407}" sibTransId="{D9695C93-1C9A-4CD2-8863-E79CCE617F97}"/>
    <dgm:cxn modelId="{F77645E9-141A-4AC0-B496-AB8F3F1276AA}" srcId="{C8FF2B18-8D94-47C2-8A22-11E418ED9DF1}" destId="{C2A96D8D-7B3A-4A75-B7AC-83FC5EACD350}" srcOrd="2" destOrd="0" parTransId="{B44F1F1D-AA5F-4598-85DA-7EA1B7F391F7}" sibTransId="{3EB42383-2119-4B84-BF0B-6BAB314EE497}"/>
    <dgm:cxn modelId="{DC7286F1-8187-4AFB-85EA-55B0791DE49A}" type="presOf" srcId="{E55DDC50-3940-4CC7-BD40-B4D490515B3B}" destId="{8D7B027A-D124-450B-B9E2-77EC3738A3FB}" srcOrd="1" destOrd="0" presId="urn:microsoft.com/office/officeart/2005/8/layout/process1"/>
    <dgm:cxn modelId="{F2BB88F9-D205-4A92-90E1-414D69CA7785}" srcId="{EF6E55BD-A52B-4BF2-AE30-D32E9D254150}" destId="{FCEAC71E-6E0F-47D8-8719-3B9B1FBBF9DA}" srcOrd="0" destOrd="0" parTransId="{637E8BD2-8174-424D-A0F7-E16B38C36799}" sibTransId="{3CF9236A-884C-490B-B1BE-B81006160DD5}"/>
    <dgm:cxn modelId="{065F3A37-8A07-4E36-9DA0-F8CFC851F516}" type="presParOf" srcId="{FD5D274B-67A3-4325-8968-9195D75C12F6}" destId="{C32DF3DF-C5F8-4C94-BABB-367ACC677803}" srcOrd="0" destOrd="0" presId="urn:microsoft.com/office/officeart/2005/8/layout/process1"/>
    <dgm:cxn modelId="{95E060FB-DB91-4381-9A27-B48C7EF3E173}" type="presParOf" srcId="{FD5D274B-67A3-4325-8968-9195D75C12F6}" destId="{7CA9AA5B-7E4F-48B9-B305-C5169DEC572F}" srcOrd="1" destOrd="0" presId="urn:microsoft.com/office/officeart/2005/8/layout/process1"/>
    <dgm:cxn modelId="{8DC5E150-2A2D-41F3-AB7E-8F676DA04C7B}" type="presParOf" srcId="{7CA9AA5B-7E4F-48B9-B305-C5169DEC572F}" destId="{B4AB587E-D5A2-4399-B22B-CCA684EFD82E}" srcOrd="0" destOrd="0" presId="urn:microsoft.com/office/officeart/2005/8/layout/process1"/>
    <dgm:cxn modelId="{81959EC2-AB70-41DD-8887-0D8B7BB4C57F}" type="presParOf" srcId="{FD5D274B-67A3-4325-8968-9195D75C12F6}" destId="{F3C46F63-38D9-41A8-9FBE-90860C35326F}" srcOrd="2" destOrd="0" presId="urn:microsoft.com/office/officeart/2005/8/layout/process1"/>
    <dgm:cxn modelId="{442D5BA1-8B99-462E-987B-D049526CAD49}" type="presParOf" srcId="{FD5D274B-67A3-4325-8968-9195D75C12F6}" destId="{FB61F5CC-2DB9-41EF-A6C0-1A1424A8CAFE}" srcOrd="3" destOrd="0" presId="urn:microsoft.com/office/officeart/2005/8/layout/process1"/>
    <dgm:cxn modelId="{E7670F61-877A-4AC2-9331-53EBBCDFBDFF}" type="presParOf" srcId="{FB61F5CC-2DB9-41EF-A6C0-1A1424A8CAFE}" destId="{8D7B027A-D124-450B-B9E2-77EC3738A3FB}" srcOrd="0" destOrd="0" presId="urn:microsoft.com/office/officeart/2005/8/layout/process1"/>
    <dgm:cxn modelId="{C194C880-F7BA-4B0C-AD2C-409C915F0D3B}" type="presParOf" srcId="{FD5D274B-67A3-4325-8968-9195D75C12F6}" destId="{38A889AE-377B-4DFA-92D9-C855A843DB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A63F313-D795-4BC4-9A49-3536FDA2D99D}" type="doc">
      <dgm:prSet loTypeId="urn:microsoft.com/office/officeart/2005/8/layout/vList5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fr-FR"/>
        </a:p>
      </dgm:t>
    </dgm:pt>
    <dgm:pt modelId="{4DFD64BE-B43E-4162-B901-C68B87FED195}">
      <dgm:prSet/>
      <dgm:spPr/>
      <dgm:t>
        <a:bodyPr/>
        <a:lstStyle/>
        <a:p>
          <a:r>
            <a:rPr lang="fr-FR" dirty="0"/>
            <a:t>Parcours (Quadrillage)</a:t>
          </a:r>
        </a:p>
      </dgm:t>
    </dgm:pt>
    <dgm:pt modelId="{2C700B9F-BC9F-4797-A797-978D670F24DC}" type="parTrans" cxnId="{9E75DE3F-F30B-4326-A5A7-CDD4D1A725F3}">
      <dgm:prSet/>
      <dgm:spPr/>
      <dgm:t>
        <a:bodyPr/>
        <a:lstStyle/>
        <a:p>
          <a:endParaRPr lang="fr-FR"/>
        </a:p>
      </dgm:t>
    </dgm:pt>
    <dgm:pt modelId="{FC8C63D3-3FCE-49B9-9937-D7F2E4A7431A}" type="sibTrans" cxnId="{9E75DE3F-F30B-4326-A5A7-CDD4D1A725F3}">
      <dgm:prSet/>
      <dgm:spPr/>
      <dgm:t>
        <a:bodyPr/>
        <a:lstStyle/>
        <a:p>
          <a:endParaRPr lang="fr-FR"/>
        </a:p>
      </dgm:t>
    </dgm:pt>
    <dgm:pt modelId="{D8C9038D-B8D0-456B-8065-4394D5800F9F}">
      <dgm:prSet/>
      <dgm:spPr/>
      <dgm:t>
        <a:bodyPr/>
        <a:lstStyle/>
        <a:p>
          <a:r>
            <a:rPr lang="fr-FR" dirty="0" err="1"/>
            <a:t>UpdateOccupationMap</a:t>
          </a:r>
          <a:r>
            <a:rPr lang="fr-FR" dirty="0"/>
            <a:t> (</a:t>
          </a:r>
          <a:r>
            <a:rPr lang="fr-FR" dirty="0" err="1"/>
            <a:t>GraphDisplay</a:t>
          </a:r>
          <a:r>
            <a:rPr lang="fr-FR" dirty="0"/>
            <a:t>)</a:t>
          </a:r>
        </a:p>
      </dgm:t>
    </dgm:pt>
    <dgm:pt modelId="{1971F01E-BED9-4EF5-9564-33A3D610AAF9}" type="parTrans" cxnId="{48A74A58-F086-4FC0-8927-BC7283F1763A}">
      <dgm:prSet/>
      <dgm:spPr/>
      <dgm:t>
        <a:bodyPr/>
        <a:lstStyle/>
        <a:p>
          <a:endParaRPr lang="fr-FR"/>
        </a:p>
      </dgm:t>
    </dgm:pt>
    <dgm:pt modelId="{923BB35E-0780-431B-8018-C26A736CC1AD}" type="sibTrans" cxnId="{48A74A58-F086-4FC0-8927-BC7283F1763A}">
      <dgm:prSet/>
      <dgm:spPr/>
      <dgm:t>
        <a:bodyPr/>
        <a:lstStyle/>
        <a:p>
          <a:endParaRPr lang="fr-FR"/>
        </a:p>
      </dgm:t>
    </dgm:pt>
    <dgm:pt modelId="{6457B790-0026-49C3-B33F-F7478CE1BEA1}">
      <dgm:prSet/>
      <dgm:spPr/>
      <dgm:t>
        <a:bodyPr/>
        <a:lstStyle/>
        <a:p>
          <a:r>
            <a:rPr lang="fr-FR" dirty="0"/>
            <a:t>Donne une liste de bipoints correspondant aux cases où passe le bipoint d’entrée.</a:t>
          </a:r>
        </a:p>
      </dgm:t>
    </dgm:pt>
    <dgm:pt modelId="{C2E73700-A61F-4D4D-8FD9-E715B37F4A4A}" type="parTrans" cxnId="{FC3800BD-0F4F-43F8-A3C2-7C1470B8A179}">
      <dgm:prSet/>
      <dgm:spPr/>
      <dgm:t>
        <a:bodyPr/>
        <a:lstStyle/>
        <a:p>
          <a:endParaRPr lang="fr-FR"/>
        </a:p>
      </dgm:t>
    </dgm:pt>
    <dgm:pt modelId="{3E6BDC1C-E3AB-483A-BF92-D45694C9A7B4}" type="sibTrans" cxnId="{FC3800BD-0F4F-43F8-A3C2-7C1470B8A179}">
      <dgm:prSet/>
      <dgm:spPr/>
      <dgm:t>
        <a:bodyPr/>
        <a:lstStyle/>
        <a:p>
          <a:endParaRPr lang="fr-FR"/>
        </a:p>
      </dgm:t>
    </dgm:pt>
    <dgm:pt modelId="{B8C685D6-668A-4D77-B417-FFBF6C6D41EC}">
      <dgm:prSet/>
      <dgm:spPr/>
      <dgm:t>
        <a:bodyPr/>
        <a:lstStyle/>
        <a:p>
          <a:r>
            <a:rPr lang="fr-FR" dirty="0" err="1"/>
            <a:t>UpdateMap</a:t>
          </a:r>
          <a:r>
            <a:rPr lang="fr-FR" dirty="0"/>
            <a:t> (</a:t>
          </a:r>
          <a:r>
            <a:rPr lang="fr-FR" dirty="0" err="1"/>
            <a:t>OccupancyMap</a:t>
          </a:r>
          <a:r>
            <a:rPr lang="fr-FR" dirty="0"/>
            <a:t>)</a:t>
          </a:r>
        </a:p>
      </dgm:t>
    </dgm:pt>
    <dgm:pt modelId="{4EF532F8-AC89-4580-B028-41345F2613D8}" type="parTrans" cxnId="{A4B58190-C4EF-4378-ACAD-145AC27A476D}">
      <dgm:prSet/>
      <dgm:spPr/>
      <dgm:t>
        <a:bodyPr/>
        <a:lstStyle/>
        <a:p>
          <a:endParaRPr lang="fr-FR"/>
        </a:p>
      </dgm:t>
    </dgm:pt>
    <dgm:pt modelId="{72D21259-22BE-486A-AEC9-01B4F7216BBA}" type="sibTrans" cxnId="{A4B58190-C4EF-4378-ACAD-145AC27A476D}">
      <dgm:prSet/>
      <dgm:spPr/>
      <dgm:t>
        <a:bodyPr/>
        <a:lstStyle/>
        <a:p>
          <a:endParaRPr lang="fr-FR"/>
        </a:p>
      </dgm:t>
    </dgm:pt>
    <dgm:pt modelId="{86BE3377-0848-42C0-B426-DFE3D17B89EF}">
      <dgm:prSet/>
      <dgm:spPr/>
      <dgm:t>
        <a:bodyPr/>
        <a:lstStyle/>
        <a:p>
          <a:r>
            <a:rPr lang="fr-FR" dirty="0"/>
            <a:t>Pour chaque bipoint obtenu par Lidar, crée la liste parcours correspondante</a:t>
          </a:r>
        </a:p>
      </dgm:t>
    </dgm:pt>
    <dgm:pt modelId="{53CE083B-6589-4720-9764-7280EF862709}" type="parTrans" cxnId="{82A17A24-9034-450D-B03D-8DC1814D6B3E}">
      <dgm:prSet/>
      <dgm:spPr/>
      <dgm:t>
        <a:bodyPr/>
        <a:lstStyle/>
        <a:p>
          <a:endParaRPr lang="fr-FR"/>
        </a:p>
      </dgm:t>
    </dgm:pt>
    <dgm:pt modelId="{5EC3E761-8C67-4FCC-8C75-77B37C853FDE}" type="sibTrans" cxnId="{82A17A24-9034-450D-B03D-8DC1814D6B3E}">
      <dgm:prSet/>
      <dgm:spPr/>
      <dgm:t>
        <a:bodyPr/>
        <a:lstStyle/>
        <a:p>
          <a:endParaRPr lang="fr-FR"/>
        </a:p>
      </dgm:t>
    </dgm:pt>
    <dgm:pt modelId="{3AD2ACA5-A3FD-47E9-9BB9-DAE92DC8C452}">
      <dgm:prSet/>
      <dgm:spPr/>
      <dgm:t>
        <a:bodyPr/>
        <a:lstStyle/>
        <a:p>
          <a:r>
            <a:rPr lang="fr-FR" dirty="0"/>
            <a:t>Pour chaque case dans chaque parcours, changer l’état de la carte d’occupation de la case correspondante</a:t>
          </a:r>
        </a:p>
      </dgm:t>
    </dgm:pt>
    <dgm:pt modelId="{64B4C6DB-4D38-492E-B542-325523D5C202}" type="parTrans" cxnId="{A739F90C-2C2E-46F5-BA7F-00D00E002BCF}">
      <dgm:prSet/>
      <dgm:spPr/>
      <dgm:t>
        <a:bodyPr/>
        <a:lstStyle/>
        <a:p>
          <a:endParaRPr lang="fr-FR"/>
        </a:p>
      </dgm:t>
    </dgm:pt>
    <dgm:pt modelId="{16C9F090-369F-4DDE-B7CD-CD8C3A64FC94}" type="sibTrans" cxnId="{A739F90C-2C2E-46F5-BA7F-00D00E002BCF}">
      <dgm:prSet/>
      <dgm:spPr/>
      <dgm:t>
        <a:bodyPr/>
        <a:lstStyle/>
        <a:p>
          <a:endParaRPr lang="fr-FR"/>
        </a:p>
      </dgm:t>
    </dgm:pt>
    <dgm:pt modelId="{A71F8B02-C36A-4016-AFEA-8AA32F1C838E}">
      <dgm:prSet/>
      <dgm:spPr/>
      <dgm:t>
        <a:bodyPr/>
        <a:lstStyle/>
        <a:p>
          <a:r>
            <a:rPr lang="fr-FR" dirty="0"/>
            <a:t>Pour chaque case, changer le pixel correspondant sur les textures en blanc si vide et en gris si inconnu</a:t>
          </a:r>
        </a:p>
      </dgm:t>
    </dgm:pt>
    <dgm:pt modelId="{439BD1A5-0326-4A9B-BE01-83B036EFC17B}" type="parTrans" cxnId="{B815B4BF-66D8-43B1-8828-BE0AB1609119}">
      <dgm:prSet/>
      <dgm:spPr/>
      <dgm:t>
        <a:bodyPr/>
        <a:lstStyle/>
        <a:p>
          <a:endParaRPr lang="fr-FR"/>
        </a:p>
      </dgm:t>
    </dgm:pt>
    <dgm:pt modelId="{0AF62953-37E4-4E18-892C-3734A3B32B57}" type="sibTrans" cxnId="{B815B4BF-66D8-43B1-8828-BE0AB1609119}">
      <dgm:prSet/>
      <dgm:spPr/>
      <dgm:t>
        <a:bodyPr/>
        <a:lstStyle/>
        <a:p>
          <a:endParaRPr lang="fr-FR"/>
        </a:p>
      </dgm:t>
    </dgm:pt>
    <dgm:pt modelId="{101FEB4C-3407-48D1-BD3D-6AA4AE3C1C74}">
      <dgm:prSet/>
      <dgm:spPr/>
      <dgm:t>
        <a:bodyPr/>
        <a:lstStyle/>
        <a:p>
          <a:r>
            <a:rPr lang="fr-FR" dirty="0"/>
            <a:t>Exporter chaque texture en PNG</a:t>
          </a:r>
        </a:p>
      </dgm:t>
    </dgm:pt>
    <dgm:pt modelId="{98F5CB06-AE43-40CB-860D-EE59032DB30E}" type="parTrans" cxnId="{DCFE4227-9DCD-4253-BCB0-767A1C63E550}">
      <dgm:prSet/>
      <dgm:spPr/>
      <dgm:t>
        <a:bodyPr/>
        <a:lstStyle/>
        <a:p>
          <a:endParaRPr lang="fr-FR"/>
        </a:p>
      </dgm:t>
    </dgm:pt>
    <dgm:pt modelId="{43062352-8958-46E0-814B-8D1F807A914C}" type="sibTrans" cxnId="{DCFE4227-9DCD-4253-BCB0-767A1C63E550}">
      <dgm:prSet/>
      <dgm:spPr/>
      <dgm:t>
        <a:bodyPr/>
        <a:lstStyle/>
        <a:p>
          <a:endParaRPr lang="fr-FR"/>
        </a:p>
      </dgm:t>
    </dgm:pt>
    <dgm:pt modelId="{4C21CC38-2A48-46EC-98ED-1404B6AA5849}" type="pres">
      <dgm:prSet presAssocID="{4A63F313-D795-4BC4-9A49-3536FDA2D99D}" presName="Name0" presStyleCnt="0">
        <dgm:presLayoutVars>
          <dgm:dir/>
          <dgm:animLvl val="lvl"/>
          <dgm:resizeHandles val="exact"/>
        </dgm:presLayoutVars>
      </dgm:prSet>
      <dgm:spPr/>
    </dgm:pt>
    <dgm:pt modelId="{4CABD344-E91E-4DAD-880E-68798A1A9F15}" type="pres">
      <dgm:prSet presAssocID="{4DFD64BE-B43E-4162-B901-C68B87FED195}" presName="linNode" presStyleCnt="0"/>
      <dgm:spPr/>
    </dgm:pt>
    <dgm:pt modelId="{7C171147-FEE5-43D8-9B3A-55EBCDF435AC}" type="pres">
      <dgm:prSet presAssocID="{4DFD64BE-B43E-4162-B901-C68B87FED19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7BEEC6F4-DBCE-4012-94C3-696303D457B2}" type="pres">
      <dgm:prSet presAssocID="{4DFD64BE-B43E-4162-B901-C68B87FED195}" presName="descendantText" presStyleLbl="alignAccFollowNode1" presStyleIdx="0" presStyleCnt="3">
        <dgm:presLayoutVars>
          <dgm:bulletEnabled val="1"/>
        </dgm:presLayoutVars>
      </dgm:prSet>
      <dgm:spPr/>
    </dgm:pt>
    <dgm:pt modelId="{846448D7-2877-464E-B0ED-BABD6779A072}" type="pres">
      <dgm:prSet presAssocID="{FC8C63D3-3FCE-49B9-9937-D7F2E4A7431A}" presName="sp" presStyleCnt="0"/>
      <dgm:spPr/>
    </dgm:pt>
    <dgm:pt modelId="{4B1C6A7E-0218-4CA0-AA64-FFBB67335150}" type="pres">
      <dgm:prSet presAssocID="{B8C685D6-668A-4D77-B417-FFBF6C6D41EC}" presName="linNode" presStyleCnt="0"/>
      <dgm:spPr/>
    </dgm:pt>
    <dgm:pt modelId="{6F72B35A-D816-40FB-BDCE-E67C1B7D115D}" type="pres">
      <dgm:prSet presAssocID="{B8C685D6-668A-4D77-B417-FFBF6C6D41E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601899E-011F-4859-843E-7E94E2E4F2C6}" type="pres">
      <dgm:prSet presAssocID="{B8C685D6-668A-4D77-B417-FFBF6C6D41EC}" presName="descendantText" presStyleLbl="alignAccFollowNode1" presStyleIdx="1" presStyleCnt="3">
        <dgm:presLayoutVars>
          <dgm:bulletEnabled val="1"/>
        </dgm:presLayoutVars>
      </dgm:prSet>
      <dgm:spPr/>
    </dgm:pt>
    <dgm:pt modelId="{C20A6165-BA40-49FB-AAD4-5DC62A572D1E}" type="pres">
      <dgm:prSet presAssocID="{72D21259-22BE-486A-AEC9-01B4F7216BBA}" presName="sp" presStyleCnt="0"/>
      <dgm:spPr/>
    </dgm:pt>
    <dgm:pt modelId="{BB38D6E8-419B-4FD7-9296-24127B3730EA}" type="pres">
      <dgm:prSet presAssocID="{D8C9038D-B8D0-456B-8065-4394D5800F9F}" presName="linNode" presStyleCnt="0"/>
      <dgm:spPr/>
    </dgm:pt>
    <dgm:pt modelId="{F6BAC6F4-FDE9-4931-AF52-7FCD6827AC2F}" type="pres">
      <dgm:prSet presAssocID="{D8C9038D-B8D0-456B-8065-4394D5800F9F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68BF7F7A-8295-4BD6-9A6E-695654FBAF7F}" type="pres">
      <dgm:prSet presAssocID="{D8C9038D-B8D0-456B-8065-4394D5800F9F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D1DD8D06-68A1-4454-807F-B1450FA2E331}" type="presOf" srcId="{B8C685D6-668A-4D77-B417-FFBF6C6D41EC}" destId="{6F72B35A-D816-40FB-BDCE-E67C1B7D115D}" srcOrd="0" destOrd="0" presId="urn:microsoft.com/office/officeart/2005/8/layout/vList5"/>
    <dgm:cxn modelId="{A739F90C-2C2E-46F5-BA7F-00D00E002BCF}" srcId="{B8C685D6-668A-4D77-B417-FFBF6C6D41EC}" destId="{3AD2ACA5-A3FD-47E9-9BB9-DAE92DC8C452}" srcOrd="1" destOrd="0" parTransId="{64B4C6DB-4D38-492E-B542-325523D5C202}" sibTransId="{16C9F090-369F-4DDE-B7CD-CD8C3A64FC94}"/>
    <dgm:cxn modelId="{82A17A24-9034-450D-B03D-8DC1814D6B3E}" srcId="{B8C685D6-668A-4D77-B417-FFBF6C6D41EC}" destId="{86BE3377-0848-42C0-B426-DFE3D17B89EF}" srcOrd="0" destOrd="0" parTransId="{53CE083B-6589-4720-9764-7280EF862709}" sibTransId="{5EC3E761-8C67-4FCC-8C75-77B37C853FDE}"/>
    <dgm:cxn modelId="{DCFE4227-9DCD-4253-BCB0-767A1C63E550}" srcId="{D8C9038D-B8D0-456B-8065-4394D5800F9F}" destId="{101FEB4C-3407-48D1-BD3D-6AA4AE3C1C74}" srcOrd="1" destOrd="0" parTransId="{98F5CB06-AE43-40CB-860D-EE59032DB30E}" sibTransId="{43062352-8958-46E0-814B-8D1F807A914C}"/>
    <dgm:cxn modelId="{9E75DE3F-F30B-4326-A5A7-CDD4D1A725F3}" srcId="{4A63F313-D795-4BC4-9A49-3536FDA2D99D}" destId="{4DFD64BE-B43E-4162-B901-C68B87FED195}" srcOrd="0" destOrd="0" parTransId="{2C700B9F-BC9F-4797-A797-978D670F24DC}" sibTransId="{FC8C63D3-3FCE-49B9-9937-D7F2E4A7431A}"/>
    <dgm:cxn modelId="{C243B344-DD06-4BD9-B7AB-F6677F8C5CD0}" type="presOf" srcId="{101FEB4C-3407-48D1-BD3D-6AA4AE3C1C74}" destId="{68BF7F7A-8295-4BD6-9A6E-695654FBAF7F}" srcOrd="0" destOrd="1" presId="urn:microsoft.com/office/officeart/2005/8/layout/vList5"/>
    <dgm:cxn modelId="{EBDDE56A-C63D-4B74-B724-70ABB8D7554C}" type="presOf" srcId="{4DFD64BE-B43E-4162-B901-C68B87FED195}" destId="{7C171147-FEE5-43D8-9B3A-55EBCDF435AC}" srcOrd="0" destOrd="0" presId="urn:microsoft.com/office/officeart/2005/8/layout/vList5"/>
    <dgm:cxn modelId="{52CCFD6D-6C47-471E-980F-EA4AB28FB2A6}" type="presOf" srcId="{D8C9038D-B8D0-456B-8065-4394D5800F9F}" destId="{F6BAC6F4-FDE9-4931-AF52-7FCD6827AC2F}" srcOrd="0" destOrd="0" presId="urn:microsoft.com/office/officeart/2005/8/layout/vList5"/>
    <dgm:cxn modelId="{87AACD75-7A7F-4355-817E-36E23A3F49EB}" type="presOf" srcId="{4A63F313-D795-4BC4-9A49-3536FDA2D99D}" destId="{4C21CC38-2A48-46EC-98ED-1404B6AA5849}" srcOrd="0" destOrd="0" presId="urn:microsoft.com/office/officeart/2005/8/layout/vList5"/>
    <dgm:cxn modelId="{48A74A58-F086-4FC0-8927-BC7283F1763A}" srcId="{4A63F313-D795-4BC4-9A49-3536FDA2D99D}" destId="{D8C9038D-B8D0-456B-8065-4394D5800F9F}" srcOrd="2" destOrd="0" parTransId="{1971F01E-BED9-4EF5-9564-33A3D610AAF9}" sibTransId="{923BB35E-0780-431B-8018-C26A736CC1AD}"/>
    <dgm:cxn modelId="{A4B58190-C4EF-4378-ACAD-145AC27A476D}" srcId="{4A63F313-D795-4BC4-9A49-3536FDA2D99D}" destId="{B8C685D6-668A-4D77-B417-FFBF6C6D41EC}" srcOrd="1" destOrd="0" parTransId="{4EF532F8-AC89-4580-B028-41345F2613D8}" sibTransId="{72D21259-22BE-486A-AEC9-01B4F7216BBA}"/>
    <dgm:cxn modelId="{0522B0A9-2F47-4CB4-A4BC-2A2921B61E29}" type="presOf" srcId="{3AD2ACA5-A3FD-47E9-9BB9-DAE92DC8C452}" destId="{E601899E-011F-4859-843E-7E94E2E4F2C6}" srcOrd="0" destOrd="1" presId="urn:microsoft.com/office/officeart/2005/8/layout/vList5"/>
    <dgm:cxn modelId="{DC1ABFBA-9C08-4A3F-AB91-4EDA3C796615}" type="presOf" srcId="{A71F8B02-C36A-4016-AFEA-8AA32F1C838E}" destId="{68BF7F7A-8295-4BD6-9A6E-695654FBAF7F}" srcOrd="0" destOrd="0" presId="urn:microsoft.com/office/officeart/2005/8/layout/vList5"/>
    <dgm:cxn modelId="{FC3800BD-0F4F-43F8-A3C2-7C1470B8A179}" srcId="{4DFD64BE-B43E-4162-B901-C68B87FED195}" destId="{6457B790-0026-49C3-B33F-F7478CE1BEA1}" srcOrd="0" destOrd="0" parTransId="{C2E73700-A61F-4D4D-8FD9-E715B37F4A4A}" sibTransId="{3E6BDC1C-E3AB-483A-BF92-D45694C9A7B4}"/>
    <dgm:cxn modelId="{B815B4BF-66D8-43B1-8828-BE0AB1609119}" srcId="{D8C9038D-B8D0-456B-8065-4394D5800F9F}" destId="{A71F8B02-C36A-4016-AFEA-8AA32F1C838E}" srcOrd="0" destOrd="0" parTransId="{439BD1A5-0326-4A9B-BE01-83B036EFC17B}" sibTransId="{0AF62953-37E4-4E18-892C-3734A3B32B57}"/>
    <dgm:cxn modelId="{4A17A9D4-35A1-4FFA-BEC7-AB3C5397248E}" type="presOf" srcId="{86BE3377-0848-42C0-B426-DFE3D17B89EF}" destId="{E601899E-011F-4859-843E-7E94E2E4F2C6}" srcOrd="0" destOrd="0" presId="urn:microsoft.com/office/officeart/2005/8/layout/vList5"/>
    <dgm:cxn modelId="{69C395E6-BBE4-4C67-91E1-CE900247B5F3}" type="presOf" srcId="{6457B790-0026-49C3-B33F-F7478CE1BEA1}" destId="{7BEEC6F4-DBCE-4012-94C3-696303D457B2}" srcOrd="0" destOrd="0" presId="urn:microsoft.com/office/officeart/2005/8/layout/vList5"/>
    <dgm:cxn modelId="{38A5073E-985B-45CB-A09C-C4DC507EC6AA}" type="presParOf" srcId="{4C21CC38-2A48-46EC-98ED-1404B6AA5849}" destId="{4CABD344-E91E-4DAD-880E-68798A1A9F15}" srcOrd="0" destOrd="0" presId="urn:microsoft.com/office/officeart/2005/8/layout/vList5"/>
    <dgm:cxn modelId="{9449A8DC-CF1C-4FBC-BE6E-7A7B329288CE}" type="presParOf" srcId="{4CABD344-E91E-4DAD-880E-68798A1A9F15}" destId="{7C171147-FEE5-43D8-9B3A-55EBCDF435AC}" srcOrd="0" destOrd="0" presId="urn:microsoft.com/office/officeart/2005/8/layout/vList5"/>
    <dgm:cxn modelId="{1B6C46BA-C545-496E-A00C-E8AF26ACC80C}" type="presParOf" srcId="{4CABD344-E91E-4DAD-880E-68798A1A9F15}" destId="{7BEEC6F4-DBCE-4012-94C3-696303D457B2}" srcOrd="1" destOrd="0" presId="urn:microsoft.com/office/officeart/2005/8/layout/vList5"/>
    <dgm:cxn modelId="{F91BDCA9-0487-49A0-9A31-ADF4D6EFE7E0}" type="presParOf" srcId="{4C21CC38-2A48-46EC-98ED-1404B6AA5849}" destId="{846448D7-2877-464E-B0ED-BABD6779A072}" srcOrd="1" destOrd="0" presId="urn:microsoft.com/office/officeart/2005/8/layout/vList5"/>
    <dgm:cxn modelId="{D4F1BBC4-B10C-4D31-859A-D78B8B763F23}" type="presParOf" srcId="{4C21CC38-2A48-46EC-98ED-1404B6AA5849}" destId="{4B1C6A7E-0218-4CA0-AA64-FFBB67335150}" srcOrd="2" destOrd="0" presId="urn:microsoft.com/office/officeart/2005/8/layout/vList5"/>
    <dgm:cxn modelId="{6176FA8A-A73D-413B-87F5-BF47F753F7F3}" type="presParOf" srcId="{4B1C6A7E-0218-4CA0-AA64-FFBB67335150}" destId="{6F72B35A-D816-40FB-BDCE-E67C1B7D115D}" srcOrd="0" destOrd="0" presId="urn:microsoft.com/office/officeart/2005/8/layout/vList5"/>
    <dgm:cxn modelId="{2054BB50-A66A-4197-AD76-A7167E5F59DF}" type="presParOf" srcId="{4B1C6A7E-0218-4CA0-AA64-FFBB67335150}" destId="{E601899E-011F-4859-843E-7E94E2E4F2C6}" srcOrd="1" destOrd="0" presId="urn:microsoft.com/office/officeart/2005/8/layout/vList5"/>
    <dgm:cxn modelId="{3E014DB2-6367-4A30-AC5C-4C3488EE4C1F}" type="presParOf" srcId="{4C21CC38-2A48-46EC-98ED-1404B6AA5849}" destId="{C20A6165-BA40-49FB-AAD4-5DC62A572D1E}" srcOrd="3" destOrd="0" presId="urn:microsoft.com/office/officeart/2005/8/layout/vList5"/>
    <dgm:cxn modelId="{B6049F58-9358-44F6-AE71-C700233807F0}" type="presParOf" srcId="{4C21CC38-2A48-46EC-98ED-1404B6AA5849}" destId="{BB38D6E8-419B-4FD7-9296-24127B3730EA}" srcOrd="4" destOrd="0" presId="urn:microsoft.com/office/officeart/2005/8/layout/vList5"/>
    <dgm:cxn modelId="{5D2F813F-0550-4122-9B7C-81801A7FC64D}" type="presParOf" srcId="{BB38D6E8-419B-4FD7-9296-24127B3730EA}" destId="{F6BAC6F4-FDE9-4931-AF52-7FCD6827AC2F}" srcOrd="0" destOrd="0" presId="urn:microsoft.com/office/officeart/2005/8/layout/vList5"/>
    <dgm:cxn modelId="{FB6B3F38-6CEC-4F5F-9411-75C7C5D778D8}" type="presParOf" srcId="{BB38D6E8-419B-4FD7-9296-24127B3730EA}" destId="{68BF7F7A-8295-4BD6-9A6E-695654FBAF7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95130E8-62E2-447D-A949-8421B93D4479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</dgm:pt>
    <dgm:pt modelId="{EF6E55BD-A52B-4BF2-AE30-D32E9D254150}">
      <dgm:prSet phldrT="[Texte]" custT="1"/>
      <dgm:spPr/>
      <dgm:t>
        <a:bodyPr/>
        <a:lstStyle/>
        <a:p>
          <a:r>
            <a:rPr lang="fr-FR" sz="1200" b="0" u="none" dirty="0">
              <a:effectLst/>
            </a:rPr>
            <a:t>I : Présentation du simulateur</a:t>
          </a:r>
        </a:p>
      </dgm:t>
    </dgm:pt>
    <dgm:pt modelId="{E9D1F263-550C-4534-839E-647A54D47325}" type="parTrans" cxnId="{AA75B0E5-0F66-4040-B888-1E6D4D542597}">
      <dgm:prSet/>
      <dgm:spPr/>
      <dgm:t>
        <a:bodyPr/>
        <a:lstStyle/>
        <a:p>
          <a:endParaRPr lang="fr-FR"/>
        </a:p>
      </dgm:t>
    </dgm:pt>
    <dgm:pt modelId="{32B2D5CF-A526-4682-89D8-62D2EF5F9BDA}" type="sibTrans" cxnId="{AA75B0E5-0F66-4040-B888-1E6D4D542597}">
      <dgm:prSet/>
      <dgm:spPr/>
      <dgm:t>
        <a:bodyPr/>
        <a:lstStyle/>
        <a:p>
          <a:endParaRPr lang="fr-FR"/>
        </a:p>
      </dgm:t>
    </dgm:pt>
    <dgm:pt modelId="{C8FF2B18-8D94-47C2-8A22-11E418ED9DF1}">
      <dgm:prSet phldrT="[Texte]"/>
      <dgm:spPr/>
      <dgm:t>
        <a:bodyPr/>
        <a:lstStyle/>
        <a:p>
          <a:r>
            <a:rPr lang="fr-FR" sz="1200" b="1" u="sng" dirty="0"/>
            <a:t>II : Méthodes de cartographies</a:t>
          </a:r>
        </a:p>
      </dgm:t>
    </dgm:pt>
    <dgm:pt modelId="{D707A8CB-A94C-4AC7-846E-94648E28B7A6}" type="parTrans" cxnId="{0320AD3E-E243-4AAE-8F65-E16F57DF5BB5}">
      <dgm:prSet/>
      <dgm:spPr/>
      <dgm:t>
        <a:bodyPr/>
        <a:lstStyle/>
        <a:p>
          <a:endParaRPr lang="fr-FR"/>
        </a:p>
      </dgm:t>
    </dgm:pt>
    <dgm:pt modelId="{E55DDC50-3940-4CC7-BD40-B4D490515B3B}" type="sibTrans" cxnId="{0320AD3E-E243-4AAE-8F65-E16F57DF5BB5}">
      <dgm:prSet/>
      <dgm:spPr/>
      <dgm:t>
        <a:bodyPr/>
        <a:lstStyle/>
        <a:p>
          <a:endParaRPr lang="fr-FR"/>
        </a:p>
      </dgm:t>
    </dgm:pt>
    <dgm:pt modelId="{ED95C13C-BD99-43C1-9D63-A1E8A0D35979}">
      <dgm:prSet phldrT="[Texte]" custT="1"/>
      <dgm:spPr/>
      <dgm:t>
        <a:bodyPr/>
        <a:lstStyle/>
        <a:p>
          <a:r>
            <a:rPr lang="fr-FR" sz="1200" dirty="0"/>
            <a:t>III Applications</a:t>
          </a:r>
        </a:p>
      </dgm:t>
    </dgm:pt>
    <dgm:pt modelId="{CE16F0C2-2AED-4E05-AB49-74A988F2DCC9}" type="parTrans" cxnId="{A24C2447-3B25-4726-85B4-7C0B2FE1C3B4}">
      <dgm:prSet/>
      <dgm:spPr/>
      <dgm:t>
        <a:bodyPr/>
        <a:lstStyle/>
        <a:p>
          <a:endParaRPr lang="fr-FR"/>
        </a:p>
      </dgm:t>
    </dgm:pt>
    <dgm:pt modelId="{8D50AC42-D0CB-4BC5-95E3-26861FD5C5F8}" type="sibTrans" cxnId="{A24C2447-3B25-4726-85B4-7C0B2FE1C3B4}">
      <dgm:prSet/>
      <dgm:spPr/>
      <dgm:t>
        <a:bodyPr/>
        <a:lstStyle/>
        <a:p>
          <a:endParaRPr lang="fr-FR"/>
        </a:p>
      </dgm:t>
    </dgm:pt>
    <dgm:pt modelId="{B990714E-662A-4080-B0EB-77E24DDF8C2A}">
      <dgm:prSet phldrT="[Texte]" custT="1"/>
      <dgm:spPr/>
      <dgm:t>
        <a:bodyPr/>
        <a:lstStyle/>
        <a:p>
          <a:r>
            <a: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Cartes d’occupations</a:t>
          </a:r>
        </a:p>
      </dgm:t>
    </dgm:pt>
    <dgm:pt modelId="{3361B5F8-E534-4021-8743-C5C18443BA26}" type="parTrans" cxnId="{1D910DA2-410C-47F3-8E1D-9C8EC6207B9C}">
      <dgm:prSet/>
      <dgm:spPr/>
      <dgm:t>
        <a:bodyPr/>
        <a:lstStyle/>
        <a:p>
          <a:endParaRPr lang="fr-FR"/>
        </a:p>
      </dgm:t>
    </dgm:pt>
    <dgm:pt modelId="{429A465B-2FAE-46C9-ABF6-75FCBA6C6724}" type="sibTrans" cxnId="{1D910DA2-410C-47F3-8E1D-9C8EC6207B9C}">
      <dgm:prSet/>
      <dgm:spPr/>
      <dgm:t>
        <a:bodyPr/>
        <a:lstStyle/>
        <a:p>
          <a:endParaRPr lang="fr-FR"/>
        </a:p>
      </dgm:t>
    </dgm:pt>
    <dgm:pt modelId="{3769F09E-A8AA-4D60-8D5C-08F4E420E813}">
      <dgm:prSet phldrT="[Texte]" custT="1"/>
      <dgm:spPr/>
      <dgm:t>
        <a:bodyPr/>
        <a:lstStyle/>
        <a:p>
          <a:r>
            <a:rPr lang="fr-FR" sz="1100" dirty="0"/>
            <a:t>Cartes de profondeur</a:t>
          </a:r>
        </a:p>
      </dgm:t>
    </dgm:pt>
    <dgm:pt modelId="{502B834E-EF1B-4ABF-B20B-962C847CBBE4}" type="parTrans" cxnId="{7419B7A1-0567-42A6-8240-DCC85B21FBCB}">
      <dgm:prSet/>
      <dgm:spPr/>
      <dgm:t>
        <a:bodyPr/>
        <a:lstStyle/>
        <a:p>
          <a:endParaRPr lang="fr-FR"/>
        </a:p>
      </dgm:t>
    </dgm:pt>
    <dgm:pt modelId="{1009675D-5DCC-4F79-B949-25875DC6860C}" type="sibTrans" cxnId="{7419B7A1-0567-42A6-8240-DCC85B21FBCB}">
      <dgm:prSet/>
      <dgm:spPr/>
      <dgm:t>
        <a:bodyPr/>
        <a:lstStyle/>
        <a:p>
          <a:endParaRPr lang="fr-FR"/>
        </a:p>
      </dgm:t>
    </dgm:pt>
    <dgm:pt modelId="{C2A96D8D-7B3A-4A75-B7AC-83FC5EACD350}">
      <dgm:prSet phldrT="[Texte]" custT="1"/>
      <dgm:spPr/>
      <dgm:t>
        <a:bodyPr/>
        <a:lstStyle/>
        <a:p>
          <a:r>
            <a:rPr lang="fr-FR" sz="1100" dirty="0"/>
            <a:t>Autres</a:t>
          </a:r>
        </a:p>
      </dgm:t>
    </dgm:pt>
    <dgm:pt modelId="{B44F1F1D-AA5F-4598-85DA-7EA1B7F391F7}" type="parTrans" cxnId="{F77645E9-141A-4AC0-B496-AB8F3F1276AA}">
      <dgm:prSet/>
      <dgm:spPr/>
      <dgm:t>
        <a:bodyPr/>
        <a:lstStyle/>
        <a:p>
          <a:endParaRPr lang="fr-FR"/>
        </a:p>
      </dgm:t>
    </dgm:pt>
    <dgm:pt modelId="{3EB42383-2119-4B84-BF0B-6BAB314EE497}" type="sibTrans" cxnId="{F77645E9-141A-4AC0-B496-AB8F3F1276AA}">
      <dgm:prSet/>
      <dgm:spPr/>
      <dgm:t>
        <a:bodyPr/>
        <a:lstStyle/>
        <a:p>
          <a:endParaRPr lang="fr-FR"/>
        </a:p>
      </dgm:t>
    </dgm:pt>
    <dgm:pt modelId="{0921F361-F8DA-411D-A08C-8B339F946246}">
      <dgm:prSet phldrT="[Texte]" custT="1"/>
      <dgm:spPr/>
      <dgm:t>
        <a:bodyPr/>
        <a:lstStyle/>
        <a:p>
          <a:r>
            <a:rPr lang="fr-FR" sz="1100" b="0" dirty="0"/>
            <a:t>Enjeux des recherches</a:t>
          </a:r>
        </a:p>
      </dgm:t>
    </dgm:pt>
    <dgm:pt modelId="{AFC592B2-4FA1-4DF9-B958-B10260459FE0}" type="parTrans" cxnId="{722D8567-BDD6-482C-9FD1-BC3F667D5EF1}">
      <dgm:prSet/>
      <dgm:spPr/>
      <dgm:t>
        <a:bodyPr/>
        <a:lstStyle/>
        <a:p>
          <a:endParaRPr lang="fr-FR"/>
        </a:p>
      </dgm:t>
    </dgm:pt>
    <dgm:pt modelId="{54D7B1B0-E9D9-4559-8579-1F291508F6B2}" type="sibTrans" cxnId="{722D8567-BDD6-482C-9FD1-BC3F667D5EF1}">
      <dgm:prSet/>
      <dgm:spPr/>
      <dgm:t>
        <a:bodyPr/>
        <a:lstStyle/>
        <a:p>
          <a:endParaRPr lang="fr-FR"/>
        </a:p>
      </dgm:t>
    </dgm:pt>
    <dgm:pt modelId="{FCEAC71E-6E0F-47D8-8719-3B9B1FBBF9DA}">
      <dgm:prSet phldrT="[Texte]" custT="1"/>
      <dgm:spPr/>
      <dgm:t>
        <a:bodyPr/>
        <a:lstStyle/>
        <a:p>
          <a:r>
            <a:rPr lang="fr-FR" sz="1100" b="0" u="none" dirty="0" err="1">
              <a:effectLst/>
            </a:rPr>
            <a:t>Unity</a:t>
          </a:r>
          <a:endParaRPr lang="fr-FR" sz="1100" b="0" u="none" dirty="0">
            <a:effectLst/>
          </a:endParaRPr>
        </a:p>
      </dgm:t>
    </dgm:pt>
    <dgm:pt modelId="{637E8BD2-8174-424D-A0F7-E16B38C36799}" type="parTrans" cxnId="{F2BB88F9-D205-4A92-90E1-414D69CA7785}">
      <dgm:prSet/>
      <dgm:spPr/>
      <dgm:t>
        <a:bodyPr/>
        <a:lstStyle/>
        <a:p>
          <a:endParaRPr lang="fr-FR"/>
        </a:p>
      </dgm:t>
    </dgm:pt>
    <dgm:pt modelId="{3CF9236A-884C-490B-B1BE-B81006160DD5}" type="sibTrans" cxnId="{F2BB88F9-D205-4A92-90E1-414D69CA7785}">
      <dgm:prSet/>
      <dgm:spPr/>
      <dgm:t>
        <a:bodyPr/>
        <a:lstStyle/>
        <a:p>
          <a:endParaRPr lang="fr-FR"/>
        </a:p>
      </dgm:t>
    </dgm:pt>
    <dgm:pt modelId="{302C3839-F448-4E0D-B73F-3982A1342349}">
      <dgm:prSet phldrT="[Texte]" custT="1"/>
      <dgm:spPr/>
      <dgm:t>
        <a:bodyPr/>
        <a:lstStyle/>
        <a:p>
          <a:r>
            <a:rPr lang="fr-FR" sz="1100" b="0" u="none" dirty="0">
              <a:effectLst/>
            </a:rPr>
            <a:t>Implémentations</a:t>
          </a:r>
        </a:p>
      </dgm:t>
    </dgm:pt>
    <dgm:pt modelId="{36513DC0-4780-47A1-BE06-A84B369A0678}" type="parTrans" cxnId="{58C2F6BD-1CFC-4CB1-A703-2C71C95C8423}">
      <dgm:prSet/>
      <dgm:spPr/>
      <dgm:t>
        <a:bodyPr/>
        <a:lstStyle/>
        <a:p>
          <a:endParaRPr lang="fr-FR"/>
        </a:p>
      </dgm:t>
    </dgm:pt>
    <dgm:pt modelId="{47D6E37B-2280-47F5-A399-F004CE1B527B}" type="sibTrans" cxnId="{58C2F6BD-1CFC-4CB1-A703-2C71C95C8423}">
      <dgm:prSet/>
      <dgm:spPr/>
      <dgm:t>
        <a:bodyPr/>
        <a:lstStyle/>
        <a:p>
          <a:endParaRPr lang="fr-FR"/>
        </a:p>
      </dgm:t>
    </dgm:pt>
    <dgm:pt modelId="{A55F745D-54DF-42D6-A169-7AE14B7E3EA5}">
      <dgm:prSet phldrT="[Texte]" custT="1"/>
      <dgm:spPr/>
      <dgm:t>
        <a:bodyPr/>
        <a:lstStyle/>
        <a:p>
          <a:r>
            <a:rPr lang="fr-FR" sz="1100" b="0" u="none" dirty="0"/>
            <a:t>Classe Lidar</a:t>
          </a:r>
        </a:p>
      </dgm:t>
    </dgm:pt>
    <dgm:pt modelId="{B7F4323E-43AA-42F9-BFC4-222B9404D407}" type="parTrans" cxnId="{D2F708E7-E81F-4D84-B4D7-DDCC5BCE33B4}">
      <dgm:prSet/>
      <dgm:spPr/>
      <dgm:t>
        <a:bodyPr/>
        <a:lstStyle/>
        <a:p>
          <a:endParaRPr lang="fr-FR"/>
        </a:p>
      </dgm:t>
    </dgm:pt>
    <dgm:pt modelId="{D9695C93-1C9A-4CD2-8863-E79CCE617F97}" type="sibTrans" cxnId="{D2F708E7-E81F-4D84-B4D7-DDCC5BCE33B4}">
      <dgm:prSet/>
      <dgm:spPr/>
      <dgm:t>
        <a:bodyPr/>
        <a:lstStyle/>
        <a:p>
          <a:endParaRPr lang="fr-FR"/>
        </a:p>
      </dgm:t>
    </dgm:pt>
    <dgm:pt modelId="{FD5D274B-67A3-4325-8968-9195D75C12F6}" type="pres">
      <dgm:prSet presAssocID="{395130E8-62E2-447D-A949-8421B93D4479}" presName="Name0" presStyleCnt="0">
        <dgm:presLayoutVars>
          <dgm:dir/>
          <dgm:resizeHandles val="exact"/>
        </dgm:presLayoutVars>
      </dgm:prSet>
      <dgm:spPr/>
    </dgm:pt>
    <dgm:pt modelId="{C32DF3DF-C5F8-4C94-BABB-367ACC677803}" type="pres">
      <dgm:prSet presAssocID="{EF6E55BD-A52B-4BF2-AE30-D32E9D254150}" presName="node" presStyleLbl="node1" presStyleIdx="0" presStyleCnt="3">
        <dgm:presLayoutVars>
          <dgm:bulletEnabled val="1"/>
        </dgm:presLayoutVars>
      </dgm:prSet>
      <dgm:spPr/>
    </dgm:pt>
    <dgm:pt modelId="{7CA9AA5B-7E4F-48B9-B305-C5169DEC572F}" type="pres">
      <dgm:prSet presAssocID="{32B2D5CF-A526-4682-89D8-62D2EF5F9BDA}" presName="sibTrans" presStyleLbl="sibTrans2D1" presStyleIdx="0" presStyleCnt="2"/>
      <dgm:spPr/>
    </dgm:pt>
    <dgm:pt modelId="{B4AB587E-D5A2-4399-B22B-CCA684EFD82E}" type="pres">
      <dgm:prSet presAssocID="{32B2D5CF-A526-4682-89D8-62D2EF5F9BDA}" presName="connectorText" presStyleLbl="sibTrans2D1" presStyleIdx="0" presStyleCnt="2"/>
      <dgm:spPr/>
    </dgm:pt>
    <dgm:pt modelId="{F3C46F63-38D9-41A8-9FBE-90860C35326F}" type="pres">
      <dgm:prSet presAssocID="{C8FF2B18-8D94-47C2-8A22-11E418ED9DF1}" presName="node" presStyleLbl="node1" presStyleIdx="1" presStyleCnt="3">
        <dgm:presLayoutVars>
          <dgm:bulletEnabled val="1"/>
        </dgm:presLayoutVars>
      </dgm:prSet>
      <dgm:spPr/>
    </dgm:pt>
    <dgm:pt modelId="{FB61F5CC-2DB9-41EF-A6C0-1A1424A8CAFE}" type="pres">
      <dgm:prSet presAssocID="{E55DDC50-3940-4CC7-BD40-B4D490515B3B}" presName="sibTrans" presStyleLbl="sibTrans2D1" presStyleIdx="1" presStyleCnt="2"/>
      <dgm:spPr/>
    </dgm:pt>
    <dgm:pt modelId="{8D7B027A-D124-450B-B9E2-77EC3738A3FB}" type="pres">
      <dgm:prSet presAssocID="{E55DDC50-3940-4CC7-BD40-B4D490515B3B}" presName="connectorText" presStyleLbl="sibTrans2D1" presStyleIdx="1" presStyleCnt="2"/>
      <dgm:spPr/>
    </dgm:pt>
    <dgm:pt modelId="{38A889AE-377B-4DFA-92D9-C855A843DB20}" type="pres">
      <dgm:prSet presAssocID="{ED95C13C-BD99-43C1-9D63-A1E8A0D35979}" presName="node" presStyleLbl="node1" presStyleIdx="2" presStyleCnt="3">
        <dgm:presLayoutVars>
          <dgm:bulletEnabled val="1"/>
        </dgm:presLayoutVars>
      </dgm:prSet>
      <dgm:spPr/>
    </dgm:pt>
  </dgm:ptLst>
  <dgm:cxnLst>
    <dgm:cxn modelId="{955BA110-7180-4ABF-9734-5405F46D1542}" type="presOf" srcId="{3769F09E-A8AA-4D60-8D5C-08F4E420E813}" destId="{F3C46F63-38D9-41A8-9FBE-90860C35326F}" srcOrd="0" destOrd="2" presId="urn:microsoft.com/office/officeart/2005/8/layout/process1"/>
    <dgm:cxn modelId="{9E2C251C-54B5-4492-8246-FC2DDBD7FEE2}" type="presOf" srcId="{302C3839-F448-4E0D-B73F-3982A1342349}" destId="{C32DF3DF-C5F8-4C94-BABB-367ACC677803}" srcOrd="0" destOrd="2" presId="urn:microsoft.com/office/officeart/2005/8/layout/process1"/>
    <dgm:cxn modelId="{FC545830-9CBE-4878-AF77-4F2C07D7A4FD}" type="presOf" srcId="{B990714E-662A-4080-B0EB-77E24DDF8C2A}" destId="{F3C46F63-38D9-41A8-9FBE-90860C35326F}" srcOrd="0" destOrd="1" presId="urn:microsoft.com/office/officeart/2005/8/layout/process1"/>
    <dgm:cxn modelId="{0320AD3E-E243-4AAE-8F65-E16F57DF5BB5}" srcId="{395130E8-62E2-447D-A949-8421B93D4479}" destId="{C8FF2B18-8D94-47C2-8A22-11E418ED9DF1}" srcOrd="1" destOrd="0" parTransId="{D707A8CB-A94C-4AC7-846E-94648E28B7A6}" sibTransId="{E55DDC50-3940-4CC7-BD40-B4D490515B3B}"/>
    <dgm:cxn modelId="{A33F9A41-8B7B-4D69-B3A0-A49F8342E7D5}" type="presOf" srcId="{32B2D5CF-A526-4682-89D8-62D2EF5F9BDA}" destId="{7CA9AA5B-7E4F-48B9-B305-C5169DEC572F}" srcOrd="0" destOrd="0" presId="urn:microsoft.com/office/officeart/2005/8/layout/process1"/>
    <dgm:cxn modelId="{A24C2447-3B25-4726-85B4-7C0B2FE1C3B4}" srcId="{395130E8-62E2-447D-A949-8421B93D4479}" destId="{ED95C13C-BD99-43C1-9D63-A1E8A0D35979}" srcOrd="2" destOrd="0" parTransId="{CE16F0C2-2AED-4E05-AB49-74A988F2DCC9}" sibTransId="{8D50AC42-D0CB-4BC5-95E3-26861FD5C5F8}"/>
    <dgm:cxn modelId="{722D8567-BDD6-482C-9FD1-BC3F667D5EF1}" srcId="{ED95C13C-BD99-43C1-9D63-A1E8A0D35979}" destId="{0921F361-F8DA-411D-A08C-8B339F946246}" srcOrd="0" destOrd="0" parTransId="{AFC592B2-4FA1-4DF9-B958-B10260459FE0}" sibTransId="{54D7B1B0-E9D9-4559-8579-1F291508F6B2}"/>
    <dgm:cxn modelId="{763B436F-F444-4DE4-90B0-3B7C6A98E1F2}" type="presOf" srcId="{C8FF2B18-8D94-47C2-8A22-11E418ED9DF1}" destId="{F3C46F63-38D9-41A8-9FBE-90860C35326F}" srcOrd="0" destOrd="0" presId="urn:microsoft.com/office/officeart/2005/8/layout/process1"/>
    <dgm:cxn modelId="{2E2C574F-0F4A-4398-8A4F-15CD29A39614}" type="presOf" srcId="{0921F361-F8DA-411D-A08C-8B339F946246}" destId="{38A889AE-377B-4DFA-92D9-C855A843DB20}" srcOrd="0" destOrd="1" presId="urn:microsoft.com/office/officeart/2005/8/layout/process1"/>
    <dgm:cxn modelId="{88FCB872-0480-4860-9540-4E53CFC0EE87}" type="presOf" srcId="{E55DDC50-3940-4CC7-BD40-B4D490515B3B}" destId="{FB61F5CC-2DB9-41EF-A6C0-1A1424A8CAFE}" srcOrd="0" destOrd="0" presId="urn:microsoft.com/office/officeart/2005/8/layout/process1"/>
    <dgm:cxn modelId="{4DE0FB7A-4877-48A2-93B9-5F5506C656E4}" type="presOf" srcId="{395130E8-62E2-447D-A949-8421B93D4479}" destId="{FD5D274B-67A3-4325-8968-9195D75C12F6}" srcOrd="0" destOrd="0" presId="urn:microsoft.com/office/officeart/2005/8/layout/process1"/>
    <dgm:cxn modelId="{9B2AA087-650F-4337-8728-BCFC3AF9C8B1}" type="presOf" srcId="{FCEAC71E-6E0F-47D8-8719-3B9B1FBBF9DA}" destId="{C32DF3DF-C5F8-4C94-BABB-367ACC677803}" srcOrd="0" destOrd="1" presId="urn:microsoft.com/office/officeart/2005/8/layout/process1"/>
    <dgm:cxn modelId="{28A9148E-6237-4A6C-B5DF-3904D2B8CD6A}" type="presOf" srcId="{ED95C13C-BD99-43C1-9D63-A1E8A0D35979}" destId="{38A889AE-377B-4DFA-92D9-C855A843DB20}" srcOrd="0" destOrd="0" presId="urn:microsoft.com/office/officeart/2005/8/layout/process1"/>
    <dgm:cxn modelId="{7419B7A1-0567-42A6-8240-DCC85B21FBCB}" srcId="{C8FF2B18-8D94-47C2-8A22-11E418ED9DF1}" destId="{3769F09E-A8AA-4D60-8D5C-08F4E420E813}" srcOrd="1" destOrd="0" parTransId="{502B834E-EF1B-4ABF-B20B-962C847CBBE4}" sibTransId="{1009675D-5DCC-4F79-B949-25875DC6860C}"/>
    <dgm:cxn modelId="{1D910DA2-410C-47F3-8E1D-9C8EC6207B9C}" srcId="{C8FF2B18-8D94-47C2-8A22-11E418ED9DF1}" destId="{B990714E-662A-4080-B0EB-77E24DDF8C2A}" srcOrd="0" destOrd="0" parTransId="{3361B5F8-E534-4021-8743-C5C18443BA26}" sibTransId="{429A465B-2FAE-46C9-ABF6-75FCBA6C6724}"/>
    <dgm:cxn modelId="{063BC3A3-7D3A-424D-B53F-D6A6AAB2259A}" type="presOf" srcId="{EF6E55BD-A52B-4BF2-AE30-D32E9D254150}" destId="{C32DF3DF-C5F8-4C94-BABB-367ACC677803}" srcOrd="0" destOrd="0" presId="urn:microsoft.com/office/officeart/2005/8/layout/process1"/>
    <dgm:cxn modelId="{58C2F6BD-1CFC-4CB1-A703-2C71C95C8423}" srcId="{EF6E55BD-A52B-4BF2-AE30-D32E9D254150}" destId="{302C3839-F448-4E0D-B73F-3982A1342349}" srcOrd="1" destOrd="0" parTransId="{36513DC0-4780-47A1-BE06-A84B369A0678}" sibTransId="{47D6E37B-2280-47F5-A399-F004CE1B527B}"/>
    <dgm:cxn modelId="{9D3011BE-FD26-4C81-9D2A-5310BA7B3380}" type="presOf" srcId="{32B2D5CF-A526-4682-89D8-62D2EF5F9BDA}" destId="{B4AB587E-D5A2-4399-B22B-CCA684EFD82E}" srcOrd="1" destOrd="0" presId="urn:microsoft.com/office/officeart/2005/8/layout/process1"/>
    <dgm:cxn modelId="{20E833C3-6D6E-47DE-B94D-A8B397595AD6}" type="presOf" srcId="{C2A96D8D-7B3A-4A75-B7AC-83FC5EACD350}" destId="{F3C46F63-38D9-41A8-9FBE-90860C35326F}" srcOrd="0" destOrd="3" presId="urn:microsoft.com/office/officeart/2005/8/layout/process1"/>
    <dgm:cxn modelId="{CB5AB6DF-F4FD-483A-92A5-13D27346F46F}" type="presOf" srcId="{A55F745D-54DF-42D6-A169-7AE14B7E3EA5}" destId="{C32DF3DF-C5F8-4C94-BABB-367ACC677803}" srcOrd="0" destOrd="3" presId="urn:microsoft.com/office/officeart/2005/8/layout/process1"/>
    <dgm:cxn modelId="{AA75B0E5-0F66-4040-B888-1E6D4D542597}" srcId="{395130E8-62E2-447D-A949-8421B93D4479}" destId="{EF6E55BD-A52B-4BF2-AE30-D32E9D254150}" srcOrd="0" destOrd="0" parTransId="{E9D1F263-550C-4534-839E-647A54D47325}" sibTransId="{32B2D5CF-A526-4682-89D8-62D2EF5F9BDA}"/>
    <dgm:cxn modelId="{D2F708E7-E81F-4D84-B4D7-DDCC5BCE33B4}" srcId="{EF6E55BD-A52B-4BF2-AE30-D32E9D254150}" destId="{A55F745D-54DF-42D6-A169-7AE14B7E3EA5}" srcOrd="2" destOrd="0" parTransId="{B7F4323E-43AA-42F9-BFC4-222B9404D407}" sibTransId="{D9695C93-1C9A-4CD2-8863-E79CCE617F97}"/>
    <dgm:cxn modelId="{F77645E9-141A-4AC0-B496-AB8F3F1276AA}" srcId="{C8FF2B18-8D94-47C2-8A22-11E418ED9DF1}" destId="{C2A96D8D-7B3A-4A75-B7AC-83FC5EACD350}" srcOrd="2" destOrd="0" parTransId="{B44F1F1D-AA5F-4598-85DA-7EA1B7F391F7}" sibTransId="{3EB42383-2119-4B84-BF0B-6BAB314EE497}"/>
    <dgm:cxn modelId="{DC7286F1-8187-4AFB-85EA-55B0791DE49A}" type="presOf" srcId="{E55DDC50-3940-4CC7-BD40-B4D490515B3B}" destId="{8D7B027A-D124-450B-B9E2-77EC3738A3FB}" srcOrd="1" destOrd="0" presId="urn:microsoft.com/office/officeart/2005/8/layout/process1"/>
    <dgm:cxn modelId="{F2BB88F9-D205-4A92-90E1-414D69CA7785}" srcId="{EF6E55BD-A52B-4BF2-AE30-D32E9D254150}" destId="{FCEAC71E-6E0F-47D8-8719-3B9B1FBBF9DA}" srcOrd="0" destOrd="0" parTransId="{637E8BD2-8174-424D-A0F7-E16B38C36799}" sibTransId="{3CF9236A-884C-490B-B1BE-B81006160DD5}"/>
    <dgm:cxn modelId="{065F3A37-8A07-4E36-9DA0-F8CFC851F516}" type="presParOf" srcId="{FD5D274B-67A3-4325-8968-9195D75C12F6}" destId="{C32DF3DF-C5F8-4C94-BABB-367ACC677803}" srcOrd="0" destOrd="0" presId="urn:microsoft.com/office/officeart/2005/8/layout/process1"/>
    <dgm:cxn modelId="{95E060FB-DB91-4381-9A27-B48C7EF3E173}" type="presParOf" srcId="{FD5D274B-67A3-4325-8968-9195D75C12F6}" destId="{7CA9AA5B-7E4F-48B9-B305-C5169DEC572F}" srcOrd="1" destOrd="0" presId="urn:microsoft.com/office/officeart/2005/8/layout/process1"/>
    <dgm:cxn modelId="{8DC5E150-2A2D-41F3-AB7E-8F676DA04C7B}" type="presParOf" srcId="{7CA9AA5B-7E4F-48B9-B305-C5169DEC572F}" destId="{B4AB587E-D5A2-4399-B22B-CCA684EFD82E}" srcOrd="0" destOrd="0" presId="urn:microsoft.com/office/officeart/2005/8/layout/process1"/>
    <dgm:cxn modelId="{81959EC2-AB70-41DD-8887-0D8B7BB4C57F}" type="presParOf" srcId="{FD5D274B-67A3-4325-8968-9195D75C12F6}" destId="{F3C46F63-38D9-41A8-9FBE-90860C35326F}" srcOrd="2" destOrd="0" presId="urn:microsoft.com/office/officeart/2005/8/layout/process1"/>
    <dgm:cxn modelId="{442D5BA1-8B99-462E-987B-D049526CAD49}" type="presParOf" srcId="{FD5D274B-67A3-4325-8968-9195D75C12F6}" destId="{FB61F5CC-2DB9-41EF-A6C0-1A1424A8CAFE}" srcOrd="3" destOrd="0" presId="urn:microsoft.com/office/officeart/2005/8/layout/process1"/>
    <dgm:cxn modelId="{E7670F61-877A-4AC2-9331-53EBBCDFBDFF}" type="presParOf" srcId="{FB61F5CC-2DB9-41EF-A6C0-1A1424A8CAFE}" destId="{8D7B027A-D124-450B-B9E2-77EC3738A3FB}" srcOrd="0" destOrd="0" presId="urn:microsoft.com/office/officeart/2005/8/layout/process1"/>
    <dgm:cxn modelId="{C194C880-F7BA-4B0C-AD2C-409C915F0D3B}" type="presParOf" srcId="{FD5D274B-67A3-4325-8968-9195D75C12F6}" destId="{38A889AE-377B-4DFA-92D9-C855A843DB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95130E8-62E2-447D-A949-8421B93D4479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</dgm:pt>
    <dgm:pt modelId="{EF6E55BD-A52B-4BF2-AE30-D32E9D254150}">
      <dgm:prSet phldrT="[Texte]" custT="1"/>
      <dgm:spPr/>
      <dgm:t>
        <a:bodyPr/>
        <a:lstStyle/>
        <a:p>
          <a:r>
            <a:rPr lang="fr-FR" sz="1200" b="0" u="none" dirty="0">
              <a:effectLst/>
            </a:rPr>
            <a:t>I : Présentation du simulateur</a:t>
          </a:r>
        </a:p>
      </dgm:t>
    </dgm:pt>
    <dgm:pt modelId="{E9D1F263-550C-4534-839E-647A54D47325}" type="parTrans" cxnId="{AA75B0E5-0F66-4040-B888-1E6D4D542597}">
      <dgm:prSet/>
      <dgm:spPr/>
      <dgm:t>
        <a:bodyPr/>
        <a:lstStyle/>
        <a:p>
          <a:endParaRPr lang="fr-FR"/>
        </a:p>
      </dgm:t>
    </dgm:pt>
    <dgm:pt modelId="{32B2D5CF-A526-4682-89D8-62D2EF5F9BDA}" type="sibTrans" cxnId="{AA75B0E5-0F66-4040-B888-1E6D4D542597}">
      <dgm:prSet/>
      <dgm:spPr/>
      <dgm:t>
        <a:bodyPr/>
        <a:lstStyle/>
        <a:p>
          <a:endParaRPr lang="fr-FR"/>
        </a:p>
      </dgm:t>
    </dgm:pt>
    <dgm:pt modelId="{C8FF2B18-8D94-47C2-8A22-11E418ED9DF1}">
      <dgm:prSet phldrT="[Texte]"/>
      <dgm:spPr/>
      <dgm:t>
        <a:bodyPr/>
        <a:lstStyle/>
        <a:p>
          <a:r>
            <a:rPr lang="fr-FR" sz="1200" b="1" u="sng" dirty="0"/>
            <a:t>II : Méthodes de cartographies</a:t>
          </a:r>
        </a:p>
      </dgm:t>
    </dgm:pt>
    <dgm:pt modelId="{D707A8CB-A94C-4AC7-846E-94648E28B7A6}" type="parTrans" cxnId="{0320AD3E-E243-4AAE-8F65-E16F57DF5BB5}">
      <dgm:prSet/>
      <dgm:spPr/>
      <dgm:t>
        <a:bodyPr/>
        <a:lstStyle/>
        <a:p>
          <a:endParaRPr lang="fr-FR"/>
        </a:p>
      </dgm:t>
    </dgm:pt>
    <dgm:pt modelId="{E55DDC50-3940-4CC7-BD40-B4D490515B3B}" type="sibTrans" cxnId="{0320AD3E-E243-4AAE-8F65-E16F57DF5BB5}">
      <dgm:prSet/>
      <dgm:spPr/>
      <dgm:t>
        <a:bodyPr/>
        <a:lstStyle/>
        <a:p>
          <a:endParaRPr lang="fr-FR"/>
        </a:p>
      </dgm:t>
    </dgm:pt>
    <dgm:pt modelId="{ED95C13C-BD99-43C1-9D63-A1E8A0D35979}">
      <dgm:prSet phldrT="[Texte]" custT="1"/>
      <dgm:spPr/>
      <dgm:t>
        <a:bodyPr/>
        <a:lstStyle/>
        <a:p>
          <a:r>
            <a:rPr lang="fr-FR" sz="1200" dirty="0"/>
            <a:t>III Applications</a:t>
          </a:r>
        </a:p>
      </dgm:t>
    </dgm:pt>
    <dgm:pt modelId="{CE16F0C2-2AED-4E05-AB49-74A988F2DCC9}" type="parTrans" cxnId="{A24C2447-3B25-4726-85B4-7C0B2FE1C3B4}">
      <dgm:prSet/>
      <dgm:spPr/>
      <dgm:t>
        <a:bodyPr/>
        <a:lstStyle/>
        <a:p>
          <a:endParaRPr lang="fr-FR"/>
        </a:p>
      </dgm:t>
    </dgm:pt>
    <dgm:pt modelId="{8D50AC42-D0CB-4BC5-95E3-26861FD5C5F8}" type="sibTrans" cxnId="{A24C2447-3B25-4726-85B4-7C0B2FE1C3B4}">
      <dgm:prSet/>
      <dgm:spPr/>
      <dgm:t>
        <a:bodyPr/>
        <a:lstStyle/>
        <a:p>
          <a:endParaRPr lang="fr-FR"/>
        </a:p>
      </dgm:t>
    </dgm:pt>
    <dgm:pt modelId="{B990714E-662A-4080-B0EB-77E24DDF8C2A}">
      <dgm:prSet phldrT="[Texte]" custT="1"/>
      <dgm:spPr/>
      <dgm:t>
        <a:bodyPr/>
        <a:lstStyle/>
        <a:p>
          <a:r>
            <a: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Cartes d’occupations</a:t>
          </a:r>
        </a:p>
      </dgm:t>
    </dgm:pt>
    <dgm:pt modelId="{3361B5F8-E534-4021-8743-C5C18443BA26}" type="parTrans" cxnId="{1D910DA2-410C-47F3-8E1D-9C8EC6207B9C}">
      <dgm:prSet/>
      <dgm:spPr/>
      <dgm:t>
        <a:bodyPr/>
        <a:lstStyle/>
        <a:p>
          <a:endParaRPr lang="fr-FR"/>
        </a:p>
      </dgm:t>
    </dgm:pt>
    <dgm:pt modelId="{429A465B-2FAE-46C9-ABF6-75FCBA6C6724}" type="sibTrans" cxnId="{1D910DA2-410C-47F3-8E1D-9C8EC6207B9C}">
      <dgm:prSet/>
      <dgm:spPr/>
      <dgm:t>
        <a:bodyPr/>
        <a:lstStyle/>
        <a:p>
          <a:endParaRPr lang="fr-FR"/>
        </a:p>
      </dgm:t>
    </dgm:pt>
    <dgm:pt modelId="{3769F09E-A8AA-4D60-8D5C-08F4E420E813}">
      <dgm:prSet phldrT="[Texte]" custT="1"/>
      <dgm:spPr/>
      <dgm:t>
        <a:bodyPr/>
        <a:lstStyle/>
        <a:p>
          <a:r>
            <a:rPr lang="fr-FR" sz="1100" dirty="0"/>
            <a:t>Cartes de profondeur</a:t>
          </a:r>
        </a:p>
      </dgm:t>
    </dgm:pt>
    <dgm:pt modelId="{502B834E-EF1B-4ABF-B20B-962C847CBBE4}" type="parTrans" cxnId="{7419B7A1-0567-42A6-8240-DCC85B21FBCB}">
      <dgm:prSet/>
      <dgm:spPr/>
      <dgm:t>
        <a:bodyPr/>
        <a:lstStyle/>
        <a:p>
          <a:endParaRPr lang="fr-FR"/>
        </a:p>
      </dgm:t>
    </dgm:pt>
    <dgm:pt modelId="{1009675D-5DCC-4F79-B949-25875DC6860C}" type="sibTrans" cxnId="{7419B7A1-0567-42A6-8240-DCC85B21FBCB}">
      <dgm:prSet/>
      <dgm:spPr/>
      <dgm:t>
        <a:bodyPr/>
        <a:lstStyle/>
        <a:p>
          <a:endParaRPr lang="fr-FR"/>
        </a:p>
      </dgm:t>
    </dgm:pt>
    <dgm:pt modelId="{C2A96D8D-7B3A-4A75-B7AC-83FC5EACD350}">
      <dgm:prSet phldrT="[Texte]" custT="1"/>
      <dgm:spPr/>
      <dgm:t>
        <a:bodyPr/>
        <a:lstStyle/>
        <a:p>
          <a:r>
            <a:rPr lang="fr-FR" sz="1100" dirty="0"/>
            <a:t>Autres</a:t>
          </a:r>
        </a:p>
      </dgm:t>
    </dgm:pt>
    <dgm:pt modelId="{B44F1F1D-AA5F-4598-85DA-7EA1B7F391F7}" type="parTrans" cxnId="{F77645E9-141A-4AC0-B496-AB8F3F1276AA}">
      <dgm:prSet/>
      <dgm:spPr/>
      <dgm:t>
        <a:bodyPr/>
        <a:lstStyle/>
        <a:p>
          <a:endParaRPr lang="fr-FR"/>
        </a:p>
      </dgm:t>
    </dgm:pt>
    <dgm:pt modelId="{3EB42383-2119-4B84-BF0B-6BAB314EE497}" type="sibTrans" cxnId="{F77645E9-141A-4AC0-B496-AB8F3F1276AA}">
      <dgm:prSet/>
      <dgm:spPr/>
      <dgm:t>
        <a:bodyPr/>
        <a:lstStyle/>
        <a:p>
          <a:endParaRPr lang="fr-FR"/>
        </a:p>
      </dgm:t>
    </dgm:pt>
    <dgm:pt modelId="{0921F361-F8DA-411D-A08C-8B339F946246}">
      <dgm:prSet phldrT="[Texte]" custT="1"/>
      <dgm:spPr/>
      <dgm:t>
        <a:bodyPr/>
        <a:lstStyle/>
        <a:p>
          <a:r>
            <a:rPr lang="fr-FR" sz="1100" b="0" dirty="0"/>
            <a:t>Enjeux des recherches</a:t>
          </a:r>
        </a:p>
      </dgm:t>
    </dgm:pt>
    <dgm:pt modelId="{AFC592B2-4FA1-4DF9-B958-B10260459FE0}" type="parTrans" cxnId="{722D8567-BDD6-482C-9FD1-BC3F667D5EF1}">
      <dgm:prSet/>
      <dgm:spPr/>
      <dgm:t>
        <a:bodyPr/>
        <a:lstStyle/>
        <a:p>
          <a:endParaRPr lang="fr-FR"/>
        </a:p>
      </dgm:t>
    </dgm:pt>
    <dgm:pt modelId="{54D7B1B0-E9D9-4559-8579-1F291508F6B2}" type="sibTrans" cxnId="{722D8567-BDD6-482C-9FD1-BC3F667D5EF1}">
      <dgm:prSet/>
      <dgm:spPr/>
      <dgm:t>
        <a:bodyPr/>
        <a:lstStyle/>
        <a:p>
          <a:endParaRPr lang="fr-FR"/>
        </a:p>
      </dgm:t>
    </dgm:pt>
    <dgm:pt modelId="{FCEAC71E-6E0F-47D8-8719-3B9B1FBBF9DA}">
      <dgm:prSet phldrT="[Texte]" custT="1"/>
      <dgm:spPr/>
      <dgm:t>
        <a:bodyPr/>
        <a:lstStyle/>
        <a:p>
          <a:r>
            <a:rPr lang="fr-FR" sz="1100" b="0" u="none" dirty="0" err="1">
              <a:effectLst/>
            </a:rPr>
            <a:t>Unity</a:t>
          </a:r>
          <a:endParaRPr lang="fr-FR" sz="1100" b="0" u="none" dirty="0">
            <a:effectLst/>
          </a:endParaRPr>
        </a:p>
      </dgm:t>
    </dgm:pt>
    <dgm:pt modelId="{637E8BD2-8174-424D-A0F7-E16B38C36799}" type="parTrans" cxnId="{F2BB88F9-D205-4A92-90E1-414D69CA7785}">
      <dgm:prSet/>
      <dgm:spPr/>
      <dgm:t>
        <a:bodyPr/>
        <a:lstStyle/>
        <a:p>
          <a:endParaRPr lang="fr-FR"/>
        </a:p>
      </dgm:t>
    </dgm:pt>
    <dgm:pt modelId="{3CF9236A-884C-490B-B1BE-B81006160DD5}" type="sibTrans" cxnId="{F2BB88F9-D205-4A92-90E1-414D69CA7785}">
      <dgm:prSet/>
      <dgm:spPr/>
      <dgm:t>
        <a:bodyPr/>
        <a:lstStyle/>
        <a:p>
          <a:endParaRPr lang="fr-FR"/>
        </a:p>
      </dgm:t>
    </dgm:pt>
    <dgm:pt modelId="{302C3839-F448-4E0D-B73F-3982A1342349}">
      <dgm:prSet phldrT="[Texte]" custT="1"/>
      <dgm:spPr/>
      <dgm:t>
        <a:bodyPr/>
        <a:lstStyle/>
        <a:p>
          <a:r>
            <a:rPr lang="fr-FR" sz="1100" b="0" u="none" dirty="0">
              <a:effectLst/>
            </a:rPr>
            <a:t>Implémentations</a:t>
          </a:r>
        </a:p>
      </dgm:t>
    </dgm:pt>
    <dgm:pt modelId="{36513DC0-4780-47A1-BE06-A84B369A0678}" type="parTrans" cxnId="{58C2F6BD-1CFC-4CB1-A703-2C71C95C8423}">
      <dgm:prSet/>
      <dgm:spPr/>
      <dgm:t>
        <a:bodyPr/>
        <a:lstStyle/>
        <a:p>
          <a:endParaRPr lang="fr-FR"/>
        </a:p>
      </dgm:t>
    </dgm:pt>
    <dgm:pt modelId="{47D6E37B-2280-47F5-A399-F004CE1B527B}" type="sibTrans" cxnId="{58C2F6BD-1CFC-4CB1-A703-2C71C95C8423}">
      <dgm:prSet/>
      <dgm:spPr/>
      <dgm:t>
        <a:bodyPr/>
        <a:lstStyle/>
        <a:p>
          <a:endParaRPr lang="fr-FR"/>
        </a:p>
      </dgm:t>
    </dgm:pt>
    <dgm:pt modelId="{A55F745D-54DF-42D6-A169-7AE14B7E3EA5}">
      <dgm:prSet phldrT="[Texte]" custT="1"/>
      <dgm:spPr/>
      <dgm:t>
        <a:bodyPr/>
        <a:lstStyle/>
        <a:p>
          <a:r>
            <a:rPr lang="fr-FR" sz="1100" b="0" u="none" dirty="0"/>
            <a:t>Classe Lidar</a:t>
          </a:r>
        </a:p>
      </dgm:t>
    </dgm:pt>
    <dgm:pt modelId="{B7F4323E-43AA-42F9-BFC4-222B9404D407}" type="parTrans" cxnId="{D2F708E7-E81F-4D84-B4D7-DDCC5BCE33B4}">
      <dgm:prSet/>
      <dgm:spPr/>
      <dgm:t>
        <a:bodyPr/>
        <a:lstStyle/>
        <a:p>
          <a:endParaRPr lang="fr-FR"/>
        </a:p>
      </dgm:t>
    </dgm:pt>
    <dgm:pt modelId="{D9695C93-1C9A-4CD2-8863-E79CCE617F97}" type="sibTrans" cxnId="{D2F708E7-E81F-4D84-B4D7-DDCC5BCE33B4}">
      <dgm:prSet/>
      <dgm:spPr/>
      <dgm:t>
        <a:bodyPr/>
        <a:lstStyle/>
        <a:p>
          <a:endParaRPr lang="fr-FR"/>
        </a:p>
      </dgm:t>
    </dgm:pt>
    <dgm:pt modelId="{FD5D274B-67A3-4325-8968-9195D75C12F6}" type="pres">
      <dgm:prSet presAssocID="{395130E8-62E2-447D-A949-8421B93D4479}" presName="Name0" presStyleCnt="0">
        <dgm:presLayoutVars>
          <dgm:dir/>
          <dgm:resizeHandles val="exact"/>
        </dgm:presLayoutVars>
      </dgm:prSet>
      <dgm:spPr/>
    </dgm:pt>
    <dgm:pt modelId="{C32DF3DF-C5F8-4C94-BABB-367ACC677803}" type="pres">
      <dgm:prSet presAssocID="{EF6E55BD-A52B-4BF2-AE30-D32E9D254150}" presName="node" presStyleLbl="node1" presStyleIdx="0" presStyleCnt="3">
        <dgm:presLayoutVars>
          <dgm:bulletEnabled val="1"/>
        </dgm:presLayoutVars>
      </dgm:prSet>
      <dgm:spPr/>
    </dgm:pt>
    <dgm:pt modelId="{7CA9AA5B-7E4F-48B9-B305-C5169DEC572F}" type="pres">
      <dgm:prSet presAssocID="{32B2D5CF-A526-4682-89D8-62D2EF5F9BDA}" presName="sibTrans" presStyleLbl="sibTrans2D1" presStyleIdx="0" presStyleCnt="2"/>
      <dgm:spPr/>
    </dgm:pt>
    <dgm:pt modelId="{B4AB587E-D5A2-4399-B22B-CCA684EFD82E}" type="pres">
      <dgm:prSet presAssocID="{32B2D5CF-A526-4682-89D8-62D2EF5F9BDA}" presName="connectorText" presStyleLbl="sibTrans2D1" presStyleIdx="0" presStyleCnt="2"/>
      <dgm:spPr/>
    </dgm:pt>
    <dgm:pt modelId="{F3C46F63-38D9-41A8-9FBE-90860C35326F}" type="pres">
      <dgm:prSet presAssocID="{C8FF2B18-8D94-47C2-8A22-11E418ED9DF1}" presName="node" presStyleLbl="node1" presStyleIdx="1" presStyleCnt="3">
        <dgm:presLayoutVars>
          <dgm:bulletEnabled val="1"/>
        </dgm:presLayoutVars>
      </dgm:prSet>
      <dgm:spPr/>
    </dgm:pt>
    <dgm:pt modelId="{FB61F5CC-2DB9-41EF-A6C0-1A1424A8CAFE}" type="pres">
      <dgm:prSet presAssocID="{E55DDC50-3940-4CC7-BD40-B4D490515B3B}" presName="sibTrans" presStyleLbl="sibTrans2D1" presStyleIdx="1" presStyleCnt="2"/>
      <dgm:spPr/>
    </dgm:pt>
    <dgm:pt modelId="{8D7B027A-D124-450B-B9E2-77EC3738A3FB}" type="pres">
      <dgm:prSet presAssocID="{E55DDC50-3940-4CC7-BD40-B4D490515B3B}" presName="connectorText" presStyleLbl="sibTrans2D1" presStyleIdx="1" presStyleCnt="2"/>
      <dgm:spPr/>
    </dgm:pt>
    <dgm:pt modelId="{38A889AE-377B-4DFA-92D9-C855A843DB20}" type="pres">
      <dgm:prSet presAssocID="{ED95C13C-BD99-43C1-9D63-A1E8A0D35979}" presName="node" presStyleLbl="node1" presStyleIdx="2" presStyleCnt="3">
        <dgm:presLayoutVars>
          <dgm:bulletEnabled val="1"/>
        </dgm:presLayoutVars>
      </dgm:prSet>
      <dgm:spPr/>
    </dgm:pt>
  </dgm:ptLst>
  <dgm:cxnLst>
    <dgm:cxn modelId="{955BA110-7180-4ABF-9734-5405F46D1542}" type="presOf" srcId="{3769F09E-A8AA-4D60-8D5C-08F4E420E813}" destId="{F3C46F63-38D9-41A8-9FBE-90860C35326F}" srcOrd="0" destOrd="2" presId="urn:microsoft.com/office/officeart/2005/8/layout/process1"/>
    <dgm:cxn modelId="{9E2C251C-54B5-4492-8246-FC2DDBD7FEE2}" type="presOf" srcId="{302C3839-F448-4E0D-B73F-3982A1342349}" destId="{C32DF3DF-C5F8-4C94-BABB-367ACC677803}" srcOrd="0" destOrd="2" presId="urn:microsoft.com/office/officeart/2005/8/layout/process1"/>
    <dgm:cxn modelId="{FC545830-9CBE-4878-AF77-4F2C07D7A4FD}" type="presOf" srcId="{B990714E-662A-4080-B0EB-77E24DDF8C2A}" destId="{F3C46F63-38D9-41A8-9FBE-90860C35326F}" srcOrd="0" destOrd="1" presId="urn:microsoft.com/office/officeart/2005/8/layout/process1"/>
    <dgm:cxn modelId="{0320AD3E-E243-4AAE-8F65-E16F57DF5BB5}" srcId="{395130E8-62E2-447D-A949-8421B93D4479}" destId="{C8FF2B18-8D94-47C2-8A22-11E418ED9DF1}" srcOrd="1" destOrd="0" parTransId="{D707A8CB-A94C-4AC7-846E-94648E28B7A6}" sibTransId="{E55DDC50-3940-4CC7-BD40-B4D490515B3B}"/>
    <dgm:cxn modelId="{A33F9A41-8B7B-4D69-B3A0-A49F8342E7D5}" type="presOf" srcId="{32B2D5CF-A526-4682-89D8-62D2EF5F9BDA}" destId="{7CA9AA5B-7E4F-48B9-B305-C5169DEC572F}" srcOrd="0" destOrd="0" presId="urn:microsoft.com/office/officeart/2005/8/layout/process1"/>
    <dgm:cxn modelId="{A24C2447-3B25-4726-85B4-7C0B2FE1C3B4}" srcId="{395130E8-62E2-447D-A949-8421B93D4479}" destId="{ED95C13C-BD99-43C1-9D63-A1E8A0D35979}" srcOrd="2" destOrd="0" parTransId="{CE16F0C2-2AED-4E05-AB49-74A988F2DCC9}" sibTransId="{8D50AC42-D0CB-4BC5-95E3-26861FD5C5F8}"/>
    <dgm:cxn modelId="{722D8567-BDD6-482C-9FD1-BC3F667D5EF1}" srcId="{ED95C13C-BD99-43C1-9D63-A1E8A0D35979}" destId="{0921F361-F8DA-411D-A08C-8B339F946246}" srcOrd="0" destOrd="0" parTransId="{AFC592B2-4FA1-4DF9-B958-B10260459FE0}" sibTransId="{54D7B1B0-E9D9-4559-8579-1F291508F6B2}"/>
    <dgm:cxn modelId="{763B436F-F444-4DE4-90B0-3B7C6A98E1F2}" type="presOf" srcId="{C8FF2B18-8D94-47C2-8A22-11E418ED9DF1}" destId="{F3C46F63-38D9-41A8-9FBE-90860C35326F}" srcOrd="0" destOrd="0" presId="urn:microsoft.com/office/officeart/2005/8/layout/process1"/>
    <dgm:cxn modelId="{2E2C574F-0F4A-4398-8A4F-15CD29A39614}" type="presOf" srcId="{0921F361-F8DA-411D-A08C-8B339F946246}" destId="{38A889AE-377B-4DFA-92D9-C855A843DB20}" srcOrd="0" destOrd="1" presId="urn:microsoft.com/office/officeart/2005/8/layout/process1"/>
    <dgm:cxn modelId="{88FCB872-0480-4860-9540-4E53CFC0EE87}" type="presOf" srcId="{E55DDC50-3940-4CC7-BD40-B4D490515B3B}" destId="{FB61F5CC-2DB9-41EF-A6C0-1A1424A8CAFE}" srcOrd="0" destOrd="0" presId="urn:microsoft.com/office/officeart/2005/8/layout/process1"/>
    <dgm:cxn modelId="{4DE0FB7A-4877-48A2-93B9-5F5506C656E4}" type="presOf" srcId="{395130E8-62E2-447D-A949-8421B93D4479}" destId="{FD5D274B-67A3-4325-8968-9195D75C12F6}" srcOrd="0" destOrd="0" presId="urn:microsoft.com/office/officeart/2005/8/layout/process1"/>
    <dgm:cxn modelId="{9B2AA087-650F-4337-8728-BCFC3AF9C8B1}" type="presOf" srcId="{FCEAC71E-6E0F-47D8-8719-3B9B1FBBF9DA}" destId="{C32DF3DF-C5F8-4C94-BABB-367ACC677803}" srcOrd="0" destOrd="1" presId="urn:microsoft.com/office/officeart/2005/8/layout/process1"/>
    <dgm:cxn modelId="{28A9148E-6237-4A6C-B5DF-3904D2B8CD6A}" type="presOf" srcId="{ED95C13C-BD99-43C1-9D63-A1E8A0D35979}" destId="{38A889AE-377B-4DFA-92D9-C855A843DB20}" srcOrd="0" destOrd="0" presId="urn:microsoft.com/office/officeart/2005/8/layout/process1"/>
    <dgm:cxn modelId="{7419B7A1-0567-42A6-8240-DCC85B21FBCB}" srcId="{C8FF2B18-8D94-47C2-8A22-11E418ED9DF1}" destId="{3769F09E-A8AA-4D60-8D5C-08F4E420E813}" srcOrd="1" destOrd="0" parTransId="{502B834E-EF1B-4ABF-B20B-962C847CBBE4}" sibTransId="{1009675D-5DCC-4F79-B949-25875DC6860C}"/>
    <dgm:cxn modelId="{1D910DA2-410C-47F3-8E1D-9C8EC6207B9C}" srcId="{C8FF2B18-8D94-47C2-8A22-11E418ED9DF1}" destId="{B990714E-662A-4080-B0EB-77E24DDF8C2A}" srcOrd="0" destOrd="0" parTransId="{3361B5F8-E534-4021-8743-C5C18443BA26}" sibTransId="{429A465B-2FAE-46C9-ABF6-75FCBA6C6724}"/>
    <dgm:cxn modelId="{063BC3A3-7D3A-424D-B53F-D6A6AAB2259A}" type="presOf" srcId="{EF6E55BD-A52B-4BF2-AE30-D32E9D254150}" destId="{C32DF3DF-C5F8-4C94-BABB-367ACC677803}" srcOrd="0" destOrd="0" presId="urn:microsoft.com/office/officeart/2005/8/layout/process1"/>
    <dgm:cxn modelId="{58C2F6BD-1CFC-4CB1-A703-2C71C95C8423}" srcId="{EF6E55BD-A52B-4BF2-AE30-D32E9D254150}" destId="{302C3839-F448-4E0D-B73F-3982A1342349}" srcOrd="1" destOrd="0" parTransId="{36513DC0-4780-47A1-BE06-A84B369A0678}" sibTransId="{47D6E37B-2280-47F5-A399-F004CE1B527B}"/>
    <dgm:cxn modelId="{9D3011BE-FD26-4C81-9D2A-5310BA7B3380}" type="presOf" srcId="{32B2D5CF-A526-4682-89D8-62D2EF5F9BDA}" destId="{B4AB587E-D5A2-4399-B22B-CCA684EFD82E}" srcOrd="1" destOrd="0" presId="urn:microsoft.com/office/officeart/2005/8/layout/process1"/>
    <dgm:cxn modelId="{20E833C3-6D6E-47DE-B94D-A8B397595AD6}" type="presOf" srcId="{C2A96D8D-7B3A-4A75-B7AC-83FC5EACD350}" destId="{F3C46F63-38D9-41A8-9FBE-90860C35326F}" srcOrd="0" destOrd="3" presId="urn:microsoft.com/office/officeart/2005/8/layout/process1"/>
    <dgm:cxn modelId="{CB5AB6DF-F4FD-483A-92A5-13D27346F46F}" type="presOf" srcId="{A55F745D-54DF-42D6-A169-7AE14B7E3EA5}" destId="{C32DF3DF-C5F8-4C94-BABB-367ACC677803}" srcOrd="0" destOrd="3" presId="urn:microsoft.com/office/officeart/2005/8/layout/process1"/>
    <dgm:cxn modelId="{AA75B0E5-0F66-4040-B888-1E6D4D542597}" srcId="{395130E8-62E2-447D-A949-8421B93D4479}" destId="{EF6E55BD-A52B-4BF2-AE30-D32E9D254150}" srcOrd="0" destOrd="0" parTransId="{E9D1F263-550C-4534-839E-647A54D47325}" sibTransId="{32B2D5CF-A526-4682-89D8-62D2EF5F9BDA}"/>
    <dgm:cxn modelId="{D2F708E7-E81F-4D84-B4D7-DDCC5BCE33B4}" srcId="{EF6E55BD-A52B-4BF2-AE30-D32E9D254150}" destId="{A55F745D-54DF-42D6-A169-7AE14B7E3EA5}" srcOrd="2" destOrd="0" parTransId="{B7F4323E-43AA-42F9-BFC4-222B9404D407}" sibTransId="{D9695C93-1C9A-4CD2-8863-E79CCE617F97}"/>
    <dgm:cxn modelId="{F77645E9-141A-4AC0-B496-AB8F3F1276AA}" srcId="{C8FF2B18-8D94-47C2-8A22-11E418ED9DF1}" destId="{C2A96D8D-7B3A-4A75-B7AC-83FC5EACD350}" srcOrd="2" destOrd="0" parTransId="{B44F1F1D-AA5F-4598-85DA-7EA1B7F391F7}" sibTransId="{3EB42383-2119-4B84-BF0B-6BAB314EE497}"/>
    <dgm:cxn modelId="{DC7286F1-8187-4AFB-85EA-55B0791DE49A}" type="presOf" srcId="{E55DDC50-3940-4CC7-BD40-B4D490515B3B}" destId="{8D7B027A-D124-450B-B9E2-77EC3738A3FB}" srcOrd="1" destOrd="0" presId="urn:microsoft.com/office/officeart/2005/8/layout/process1"/>
    <dgm:cxn modelId="{F2BB88F9-D205-4A92-90E1-414D69CA7785}" srcId="{EF6E55BD-A52B-4BF2-AE30-D32E9D254150}" destId="{FCEAC71E-6E0F-47D8-8719-3B9B1FBBF9DA}" srcOrd="0" destOrd="0" parTransId="{637E8BD2-8174-424D-A0F7-E16B38C36799}" sibTransId="{3CF9236A-884C-490B-B1BE-B81006160DD5}"/>
    <dgm:cxn modelId="{065F3A37-8A07-4E36-9DA0-F8CFC851F516}" type="presParOf" srcId="{FD5D274B-67A3-4325-8968-9195D75C12F6}" destId="{C32DF3DF-C5F8-4C94-BABB-367ACC677803}" srcOrd="0" destOrd="0" presId="urn:microsoft.com/office/officeart/2005/8/layout/process1"/>
    <dgm:cxn modelId="{95E060FB-DB91-4381-9A27-B48C7EF3E173}" type="presParOf" srcId="{FD5D274B-67A3-4325-8968-9195D75C12F6}" destId="{7CA9AA5B-7E4F-48B9-B305-C5169DEC572F}" srcOrd="1" destOrd="0" presId="urn:microsoft.com/office/officeart/2005/8/layout/process1"/>
    <dgm:cxn modelId="{8DC5E150-2A2D-41F3-AB7E-8F676DA04C7B}" type="presParOf" srcId="{7CA9AA5B-7E4F-48B9-B305-C5169DEC572F}" destId="{B4AB587E-D5A2-4399-B22B-CCA684EFD82E}" srcOrd="0" destOrd="0" presId="urn:microsoft.com/office/officeart/2005/8/layout/process1"/>
    <dgm:cxn modelId="{81959EC2-AB70-41DD-8887-0D8B7BB4C57F}" type="presParOf" srcId="{FD5D274B-67A3-4325-8968-9195D75C12F6}" destId="{F3C46F63-38D9-41A8-9FBE-90860C35326F}" srcOrd="2" destOrd="0" presId="urn:microsoft.com/office/officeart/2005/8/layout/process1"/>
    <dgm:cxn modelId="{442D5BA1-8B99-462E-987B-D049526CAD49}" type="presParOf" srcId="{FD5D274B-67A3-4325-8968-9195D75C12F6}" destId="{FB61F5CC-2DB9-41EF-A6C0-1A1424A8CAFE}" srcOrd="3" destOrd="0" presId="urn:microsoft.com/office/officeart/2005/8/layout/process1"/>
    <dgm:cxn modelId="{E7670F61-877A-4AC2-9331-53EBBCDFBDFF}" type="presParOf" srcId="{FB61F5CC-2DB9-41EF-A6C0-1A1424A8CAFE}" destId="{8D7B027A-D124-450B-B9E2-77EC3738A3FB}" srcOrd="0" destOrd="0" presId="urn:microsoft.com/office/officeart/2005/8/layout/process1"/>
    <dgm:cxn modelId="{C194C880-F7BA-4B0C-AD2C-409C915F0D3B}" type="presParOf" srcId="{FD5D274B-67A3-4325-8968-9195D75C12F6}" destId="{38A889AE-377B-4DFA-92D9-C855A843DB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95130E8-62E2-447D-A949-8421B93D4479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</dgm:pt>
    <dgm:pt modelId="{EF6E55BD-A52B-4BF2-AE30-D32E9D254150}">
      <dgm:prSet phldrT="[Texte]" custT="1"/>
      <dgm:spPr/>
      <dgm:t>
        <a:bodyPr/>
        <a:lstStyle/>
        <a:p>
          <a:r>
            <a:rPr lang="fr-FR" sz="1200" b="0" u="none" dirty="0">
              <a:effectLst/>
            </a:rPr>
            <a:t>I : Présentation du simulateur</a:t>
          </a:r>
        </a:p>
      </dgm:t>
    </dgm:pt>
    <dgm:pt modelId="{E9D1F263-550C-4534-839E-647A54D47325}" type="parTrans" cxnId="{AA75B0E5-0F66-4040-B888-1E6D4D542597}">
      <dgm:prSet/>
      <dgm:spPr/>
      <dgm:t>
        <a:bodyPr/>
        <a:lstStyle/>
        <a:p>
          <a:endParaRPr lang="fr-FR"/>
        </a:p>
      </dgm:t>
    </dgm:pt>
    <dgm:pt modelId="{32B2D5CF-A526-4682-89D8-62D2EF5F9BDA}" type="sibTrans" cxnId="{AA75B0E5-0F66-4040-B888-1E6D4D542597}">
      <dgm:prSet/>
      <dgm:spPr/>
      <dgm:t>
        <a:bodyPr/>
        <a:lstStyle/>
        <a:p>
          <a:endParaRPr lang="fr-FR"/>
        </a:p>
      </dgm:t>
    </dgm:pt>
    <dgm:pt modelId="{C8FF2B18-8D94-47C2-8A22-11E418ED9DF1}">
      <dgm:prSet phldrT="[Texte]"/>
      <dgm:spPr/>
      <dgm:t>
        <a:bodyPr/>
        <a:lstStyle/>
        <a:p>
          <a:r>
            <a:rPr lang="fr-FR" sz="1200" b="1" u="sng" dirty="0"/>
            <a:t>II : Méthodes de cartographies</a:t>
          </a:r>
        </a:p>
      </dgm:t>
    </dgm:pt>
    <dgm:pt modelId="{D707A8CB-A94C-4AC7-846E-94648E28B7A6}" type="parTrans" cxnId="{0320AD3E-E243-4AAE-8F65-E16F57DF5BB5}">
      <dgm:prSet/>
      <dgm:spPr/>
      <dgm:t>
        <a:bodyPr/>
        <a:lstStyle/>
        <a:p>
          <a:endParaRPr lang="fr-FR"/>
        </a:p>
      </dgm:t>
    </dgm:pt>
    <dgm:pt modelId="{E55DDC50-3940-4CC7-BD40-B4D490515B3B}" type="sibTrans" cxnId="{0320AD3E-E243-4AAE-8F65-E16F57DF5BB5}">
      <dgm:prSet/>
      <dgm:spPr/>
      <dgm:t>
        <a:bodyPr/>
        <a:lstStyle/>
        <a:p>
          <a:endParaRPr lang="fr-FR"/>
        </a:p>
      </dgm:t>
    </dgm:pt>
    <dgm:pt modelId="{ED95C13C-BD99-43C1-9D63-A1E8A0D35979}">
      <dgm:prSet phldrT="[Texte]" custT="1"/>
      <dgm:spPr/>
      <dgm:t>
        <a:bodyPr/>
        <a:lstStyle/>
        <a:p>
          <a:r>
            <a:rPr lang="fr-FR" sz="1200" dirty="0"/>
            <a:t>III Applications</a:t>
          </a:r>
        </a:p>
      </dgm:t>
    </dgm:pt>
    <dgm:pt modelId="{CE16F0C2-2AED-4E05-AB49-74A988F2DCC9}" type="parTrans" cxnId="{A24C2447-3B25-4726-85B4-7C0B2FE1C3B4}">
      <dgm:prSet/>
      <dgm:spPr/>
      <dgm:t>
        <a:bodyPr/>
        <a:lstStyle/>
        <a:p>
          <a:endParaRPr lang="fr-FR"/>
        </a:p>
      </dgm:t>
    </dgm:pt>
    <dgm:pt modelId="{8D50AC42-D0CB-4BC5-95E3-26861FD5C5F8}" type="sibTrans" cxnId="{A24C2447-3B25-4726-85B4-7C0B2FE1C3B4}">
      <dgm:prSet/>
      <dgm:spPr/>
      <dgm:t>
        <a:bodyPr/>
        <a:lstStyle/>
        <a:p>
          <a:endParaRPr lang="fr-FR"/>
        </a:p>
      </dgm:t>
    </dgm:pt>
    <dgm:pt modelId="{B990714E-662A-4080-B0EB-77E24DDF8C2A}">
      <dgm:prSet phldrT="[Texte]" custT="1"/>
      <dgm:spPr/>
      <dgm:t>
        <a:bodyPr/>
        <a:lstStyle/>
        <a:p>
          <a:r>
            <a:rPr lang="fr-FR" sz="1100" b="0" dirty="0">
              <a:effectLst/>
            </a:rPr>
            <a:t>Cartes d’occupations</a:t>
          </a:r>
        </a:p>
      </dgm:t>
    </dgm:pt>
    <dgm:pt modelId="{3361B5F8-E534-4021-8743-C5C18443BA26}" type="parTrans" cxnId="{1D910DA2-410C-47F3-8E1D-9C8EC6207B9C}">
      <dgm:prSet/>
      <dgm:spPr/>
      <dgm:t>
        <a:bodyPr/>
        <a:lstStyle/>
        <a:p>
          <a:endParaRPr lang="fr-FR"/>
        </a:p>
      </dgm:t>
    </dgm:pt>
    <dgm:pt modelId="{429A465B-2FAE-46C9-ABF6-75FCBA6C6724}" type="sibTrans" cxnId="{1D910DA2-410C-47F3-8E1D-9C8EC6207B9C}">
      <dgm:prSet/>
      <dgm:spPr/>
      <dgm:t>
        <a:bodyPr/>
        <a:lstStyle/>
        <a:p>
          <a:endParaRPr lang="fr-FR"/>
        </a:p>
      </dgm:t>
    </dgm:pt>
    <dgm:pt modelId="{3769F09E-A8AA-4D60-8D5C-08F4E420E813}">
      <dgm:prSet phldrT="[Texte]" custT="1"/>
      <dgm:spPr/>
      <dgm:t>
        <a:bodyPr/>
        <a:lstStyle/>
        <a:p>
          <a:r>
            <a: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Cartes de profondeur</a:t>
          </a:r>
        </a:p>
      </dgm:t>
    </dgm:pt>
    <dgm:pt modelId="{502B834E-EF1B-4ABF-B20B-962C847CBBE4}" type="parTrans" cxnId="{7419B7A1-0567-42A6-8240-DCC85B21FBCB}">
      <dgm:prSet/>
      <dgm:spPr/>
      <dgm:t>
        <a:bodyPr/>
        <a:lstStyle/>
        <a:p>
          <a:endParaRPr lang="fr-FR"/>
        </a:p>
      </dgm:t>
    </dgm:pt>
    <dgm:pt modelId="{1009675D-5DCC-4F79-B949-25875DC6860C}" type="sibTrans" cxnId="{7419B7A1-0567-42A6-8240-DCC85B21FBCB}">
      <dgm:prSet/>
      <dgm:spPr/>
      <dgm:t>
        <a:bodyPr/>
        <a:lstStyle/>
        <a:p>
          <a:endParaRPr lang="fr-FR"/>
        </a:p>
      </dgm:t>
    </dgm:pt>
    <dgm:pt modelId="{C2A96D8D-7B3A-4A75-B7AC-83FC5EACD350}">
      <dgm:prSet phldrT="[Texte]" custT="1"/>
      <dgm:spPr/>
      <dgm:t>
        <a:bodyPr/>
        <a:lstStyle/>
        <a:p>
          <a:r>
            <a:rPr lang="fr-FR" sz="1100" dirty="0"/>
            <a:t>Autres</a:t>
          </a:r>
        </a:p>
      </dgm:t>
    </dgm:pt>
    <dgm:pt modelId="{B44F1F1D-AA5F-4598-85DA-7EA1B7F391F7}" type="parTrans" cxnId="{F77645E9-141A-4AC0-B496-AB8F3F1276AA}">
      <dgm:prSet/>
      <dgm:spPr/>
      <dgm:t>
        <a:bodyPr/>
        <a:lstStyle/>
        <a:p>
          <a:endParaRPr lang="fr-FR"/>
        </a:p>
      </dgm:t>
    </dgm:pt>
    <dgm:pt modelId="{3EB42383-2119-4B84-BF0B-6BAB314EE497}" type="sibTrans" cxnId="{F77645E9-141A-4AC0-B496-AB8F3F1276AA}">
      <dgm:prSet/>
      <dgm:spPr/>
      <dgm:t>
        <a:bodyPr/>
        <a:lstStyle/>
        <a:p>
          <a:endParaRPr lang="fr-FR"/>
        </a:p>
      </dgm:t>
    </dgm:pt>
    <dgm:pt modelId="{0921F361-F8DA-411D-A08C-8B339F946246}">
      <dgm:prSet phldrT="[Texte]" custT="1"/>
      <dgm:spPr/>
      <dgm:t>
        <a:bodyPr/>
        <a:lstStyle/>
        <a:p>
          <a:r>
            <a:rPr lang="fr-FR" sz="1100" b="0" dirty="0"/>
            <a:t>Enjeux des recherches</a:t>
          </a:r>
        </a:p>
      </dgm:t>
    </dgm:pt>
    <dgm:pt modelId="{AFC592B2-4FA1-4DF9-B958-B10260459FE0}" type="parTrans" cxnId="{722D8567-BDD6-482C-9FD1-BC3F667D5EF1}">
      <dgm:prSet/>
      <dgm:spPr/>
      <dgm:t>
        <a:bodyPr/>
        <a:lstStyle/>
        <a:p>
          <a:endParaRPr lang="fr-FR"/>
        </a:p>
      </dgm:t>
    </dgm:pt>
    <dgm:pt modelId="{54D7B1B0-E9D9-4559-8579-1F291508F6B2}" type="sibTrans" cxnId="{722D8567-BDD6-482C-9FD1-BC3F667D5EF1}">
      <dgm:prSet/>
      <dgm:spPr/>
      <dgm:t>
        <a:bodyPr/>
        <a:lstStyle/>
        <a:p>
          <a:endParaRPr lang="fr-FR"/>
        </a:p>
      </dgm:t>
    </dgm:pt>
    <dgm:pt modelId="{FCEAC71E-6E0F-47D8-8719-3B9B1FBBF9DA}">
      <dgm:prSet phldrT="[Texte]" custT="1"/>
      <dgm:spPr/>
      <dgm:t>
        <a:bodyPr/>
        <a:lstStyle/>
        <a:p>
          <a:r>
            <a:rPr lang="fr-FR" sz="1100" b="0" u="none" dirty="0" err="1">
              <a:effectLst/>
            </a:rPr>
            <a:t>Unity</a:t>
          </a:r>
          <a:endParaRPr lang="fr-FR" sz="1100" b="0" u="none" dirty="0">
            <a:effectLst/>
          </a:endParaRPr>
        </a:p>
      </dgm:t>
    </dgm:pt>
    <dgm:pt modelId="{637E8BD2-8174-424D-A0F7-E16B38C36799}" type="parTrans" cxnId="{F2BB88F9-D205-4A92-90E1-414D69CA7785}">
      <dgm:prSet/>
      <dgm:spPr/>
      <dgm:t>
        <a:bodyPr/>
        <a:lstStyle/>
        <a:p>
          <a:endParaRPr lang="fr-FR"/>
        </a:p>
      </dgm:t>
    </dgm:pt>
    <dgm:pt modelId="{3CF9236A-884C-490B-B1BE-B81006160DD5}" type="sibTrans" cxnId="{F2BB88F9-D205-4A92-90E1-414D69CA7785}">
      <dgm:prSet/>
      <dgm:spPr/>
      <dgm:t>
        <a:bodyPr/>
        <a:lstStyle/>
        <a:p>
          <a:endParaRPr lang="fr-FR"/>
        </a:p>
      </dgm:t>
    </dgm:pt>
    <dgm:pt modelId="{302C3839-F448-4E0D-B73F-3982A1342349}">
      <dgm:prSet phldrT="[Texte]" custT="1"/>
      <dgm:spPr/>
      <dgm:t>
        <a:bodyPr/>
        <a:lstStyle/>
        <a:p>
          <a:r>
            <a:rPr lang="fr-FR" sz="1100" b="0" u="none" dirty="0">
              <a:effectLst/>
            </a:rPr>
            <a:t>Implémentations</a:t>
          </a:r>
        </a:p>
      </dgm:t>
    </dgm:pt>
    <dgm:pt modelId="{36513DC0-4780-47A1-BE06-A84B369A0678}" type="parTrans" cxnId="{58C2F6BD-1CFC-4CB1-A703-2C71C95C8423}">
      <dgm:prSet/>
      <dgm:spPr/>
      <dgm:t>
        <a:bodyPr/>
        <a:lstStyle/>
        <a:p>
          <a:endParaRPr lang="fr-FR"/>
        </a:p>
      </dgm:t>
    </dgm:pt>
    <dgm:pt modelId="{47D6E37B-2280-47F5-A399-F004CE1B527B}" type="sibTrans" cxnId="{58C2F6BD-1CFC-4CB1-A703-2C71C95C8423}">
      <dgm:prSet/>
      <dgm:spPr/>
      <dgm:t>
        <a:bodyPr/>
        <a:lstStyle/>
        <a:p>
          <a:endParaRPr lang="fr-FR"/>
        </a:p>
      </dgm:t>
    </dgm:pt>
    <dgm:pt modelId="{A55F745D-54DF-42D6-A169-7AE14B7E3EA5}">
      <dgm:prSet phldrT="[Texte]" custT="1"/>
      <dgm:spPr/>
      <dgm:t>
        <a:bodyPr/>
        <a:lstStyle/>
        <a:p>
          <a:r>
            <a:rPr lang="fr-FR" sz="1100" b="0" u="none" dirty="0"/>
            <a:t>Classe Lidar</a:t>
          </a:r>
        </a:p>
      </dgm:t>
    </dgm:pt>
    <dgm:pt modelId="{B7F4323E-43AA-42F9-BFC4-222B9404D407}" type="parTrans" cxnId="{D2F708E7-E81F-4D84-B4D7-DDCC5BCE33B4}">
      <dgm:prSet/>
      <dgm:spPr/>
      <dgm:t>
        <a:bodyPr/>
        <a:lstStyle/>
        <a:p>
          <a:endParaRPr lang="fr-FR"/>
        </a:p>
      </dgm:t>
    </dgm:pt>
    <dgm:pt modelId="{D9695C93-1C9A-4CD2-8863-E79CCE617F97}" type="sibTrans" cxnId="{D2F708E7-E81F-4D84-B4D7-DDCC5BCE33B4}">
      <dgm:prSet/>
      <dgm:spPr/>
      <dgm:t>
        <a:bodyPr/>
        <a:lstStyle/>
        <a:p>
          <a:endParaRPr lang="fr-FR"/>
        </a:p>
      </dgm:t>
    </dgm:pt>
    <dgm:pt modelId="{FD5D274B-67A3-4325-8968-9195D75C12F6}" type="pres">
      <dgm:prSet presAssocID="{395130E8-62E2-447D-A949-8421B93D4479}" presName="Name0" presStyleCnt="0">
        <dgm:presLayoutVars>
          <dgm:dir/>
          <dgm:resizeHandles val="exact"/>
        </dgm:presLayoutVars>
      </dgm:prSet>
      <dgm:spPr/>
    </dgm:pt>
    <dgm:pt modelId="{C32DF3DF-C5F8-4C94-BABB-367ACC677803}" type="pres">
      <dgm:prSet presAssocID="{EF6E55BD-A52B-4BF2-AE30-D32E9D254150}" presName="node" presStyleLbl="node1" presStyleIdx="0" presStyleCnt="3">
        <dgm:presLayoutVars>
          <dgm:bulletEnabled val="1"/>
        </dgm:presLayoutVars>
      </dgm:prSet>
      <dgm:spPr/>
    </dgm:pt>
    <dgm:pt modelId="{7CA9AA5B-7E4F-48B9-B305-C5169DEC572F}" type="pres">
      <dgm:prSet presAssocID="{32B2D5CF-A526-4682-89D8-62D2EF5F9BDA}" presName="sibTrans" presStyleLbl="sibTrans2D1" presStyleIdx="0" presStyleCnt="2"/>
      <dgm:spPr/>
    </dgm:pt>
    <dgm:pt modelId="{B4AB587E-D5A2-4399-B22B-CCA684EFD82E}" type="pres">
      <dgm:prSet presAssocID="{32B2D5CF-A526-4682-89D8-62D2EF5F9BDA}" presName="connectorText" presStyleLbl="sibTrans2D1" presStyleIdx="0" presStyleCnt="2"/>
      <dgm:spPr/>
    </dgm:pt>
    <dgm:pt modelId="{F3C46F63-38D9-41A8-9FBE-90860C35326F}" type="pres">
      <dgm:prSet presAssocID="{C8FF2B18-8D94-47C2-8A22-11E418ED9DF1}" presName="node" presStyleLbl="node1" presStyleIdx="1" presStyleCnt="3">
        <dgm:presLayoutVars>
          <dgm:bulletEnabled val="1"/>
        </dgm:presLayoutVars>
      </dgm:prSet>
      <dgm:spPr/>
    </dgm:pt>
    <dgm:pt modelId="{FB61F5CC-2DB9-41EF-A6C0-1A1424A8CAFE}" type="pres">
      <dgm:prSet presAssocID="{E55DDC50-3940-4CC7-BD40-B4D490515B3B}" presName="sibTrans" presStyleLbl="sibTrans2D1" presStyleIdx="1" presStyleCnt="2"/>
      <dgm:spPr/>
    </dgm:pt>
    <dgm:pt modelId="{8D7B027A-D124-450B-B9E2-77EC3738A3FB}" type="pres">
      <dgm:prSet presAssocID="{E55DDC50-3940-4CC7-BD40-B4D490515B3B}" presName="connectorText" presStyleLbl="sibTrans2D1" presStyleIdx="1" presStyleCnt="2"/>
      <dgm:spPr/>
    </dgm:pt>
    <dgm:pt modelId="{38A889AE-377B-4DFA-92D9-C855A843DB20}" type="pres">
      <dgm:prSet presAssocID="{ED95C13C-BD99-43C1-9D63-A1E8A0D35979}" presName="node" presStyleLbl="node1" presStyleIdx="2" presStyleCnt="3">
        <dgm:presLayoutVars>
          <dgm:bulletEnabled val="1"/>
        </dgm:presLayoutVars>
      </dgm:prSet>
      <dgm:spPr/>
    </dgm:pt>
  </dgm:ptLst>
  <dgm:cxnLst>
    <dgm:cxn modelId="{955BA110-7180-4ABF-9734-5405F46D1542}" type="presOf" srcId="{3769F09E-A8AA-4D60-8D5C-08F4E420E813}" destId="{F3C46F63-38D9-41A8-9FBE-90860C35326F}" srcOrd="0" destOrd="2" presId="urn:microsoft.com/office/officeart/2005/8/layout/process1"/>
    <dgm:cxn modelId="{9E2C251C-54B5-4492-8246-FC2DDBD7FEE2}" type="presOf" srcId="{302C3839-F448-4E0D-B73F-3982A1342349}" destId="{C32DF3DF-C5F8-4C94-BABB-367ACC677803}" srcOrd="0" destOrd="2" presId="urn:microsoft.com/office/officeart/2005/8/layout/process1"/>
    <dgm:cxn modelId="{FC545830-9CBE-4878-AF77-4F2C07D7A4FD}" type="presOf" srcId="{B990714E-662A-4080-B0EB-77E24DDF8C2A}" destId="{F3C46F63-38D9-41A8-9FBE-90860C35326F}" srcOrd="0" destOrd="1" presId="urn:microsoft.com/office/officeart/2005/8/layout/process1"/>
    <dgm:cxn modelId="{0320AD3E-E243-4AAE-8F65-E16F57DF5BB5}" srcId="{395130E8-62E2-447D-A949-8421B93D4479}" destId="{C8FF2B18-8D94-47C2-8A22-11E418ED9DF1}" srcOrd="1" destOrd="0" parTransId="{D707A8CB-A94C-4AC7-846E-94648E28B7A6}" sibTransId="{E55DDC50-3940-4CC7-BD40-B4D490515B3B}"/>
    <dgm:cxn modelId="{A33F9A41-8B7B-4D69-B3A0-A49F8342E7D5}" type="presOf" srcId="{32B2D5CF-A526-4682-89D8-62D2EF5F9BDA}" destId="{7CA9AA5B-7E4F-48B9-B305-C5169DEC572F}" srcOrd="0" destOrd="0" presId="urn:microsoft.com/office/officeart/2005/8/layout/process1"/>
    <dgm:cxn modelId="{A24C2447-3B25-4726-85B4-7C0B2FE1C3B4}" srcId="{395130E8-62E2-447D-A949-8421B93D4479}" destId="{ED95C13C-BD99-43C1-9D63-A1E8A0D35979}" srcOrd="2" destOrd="0" parTransId="{CE16F0C2-2AED-4E05-AB49-74A988F2DCC9}" sibTransId="{8D50AC42-D0CB-4BC5-95E3-26861FD5C5F8}"/>
    <dgm:cxn modelId="{722D8567-BDD6-482C-9FD1-BC3F667D5EF1}" srcId="{ED95C13C-BD99-43C1-9D63-A1E8A0D35979}" destId="{0921F361-F8DA-411D-A08C-8B339F946246}" srcOrd="0" destOrd="0" parTransId="{AFC592B2-4FA1-4DF9-B958-B10260459FE0}" sibTransId="{54D7B1B0-E9D9-4559-8579-1F291508F6B2}"/>
    <dgm:cxn modelId="{763B436F-F444-4DE4-90B0-3B7C6A98E1F2}" type="presOf" srcId="{C8FF2B18-8D94-47C2-8A22-11E418ED9DF1}" destId="{F3C46F63-38D9-41A8-9FBE-90860C35326F}" srcOrd="0" destOrd="0" presId="urn:microsoft.com/office/officeart/2005/8/layout/process1"/>
    <dgm:cxn modelId="{2E2C574F-0F4A-4398-8A4F-15CD29A39614}" type="presOf" srcId="{0921F361-F8DA-411D-A08C-8B339F946246}" destId="{38A889AE-377B-4DFA-92D9-C855A843DB20}" srcOrd="0" destOrd="1" presId="urn:microsoft.com/office/officeart/2005/8/layout/process1"/>
    <dgm:cxn modelId="{88FCB872-0480-4860-9540-4E53CFC0EE87}" type="presOf" srcId="{E55DDC50-3940-4CC7-BD40-B4D490515B3B}" destId="{FB61F5CC-2DB9-41EF-A6C0-1A1424A8CAFE}" srcOrd="0" destOrd="0" presId="urn:microsoft.com/office/officeart/2005/8/layout/process1"/>
    <dgm:cxn modelId="{4DE0FB7A-4877-48A2-93B9-5F5506C656E4}" type="presOf" srcId="{395130E8-62E2-447D-A949-8421B93D4479}" destId="{FD5D274B-67A3-4325-8968-9195D75C12F6}" srcOrd="0" destOrd="0" presId="urn:microsoft.com/office/officeart/2005/8/layout/process1"/>
    <dgm:cxn modelId="{9B2AA087-650F-4337-8728-BCFC3AF9C8B1}" type="presOf" srcId="{FCEAC71E-6E0F-47D8-8719-3B9B1FBBF9DA}" destId="{C32DF3DF-C5F8-4C94-BABB-367ACC677803}" srcOrd="0" destOrd="1" presId="urn:microsoft.com/office/officeart/2005/8/layout/process1"/>
    <dgm:cxn modelId="{28A9148E-6237-4A6C-B5DF-3904D2B8CD6A}" type="presOf" srcId="{ED95C13C-BD99-43C1-9D63-A1E8A0D35979}" destId="{38A889AE-377B-4DFA-92D9-C855A843DB20}" srcOrd="0" destOrd="0" presId="urn:microsoft.com/office/officeart/2005/8/layout/process1"/>
    <dgm:cxn modelId="{7419B7A1-0567-42A6-8240-DCC85B21FBCB}" srcId="{C8FF2B18-8D94-47C2-8A22-11E418ED9DF1}" destId="{3769F09E-A8AA-4D60-8D5C-08F4E420E813}" srcOrd="1" destOrd="0" parTransId="{502B834E-EF1B-4ABF-B20B-962C847CBBE4}" sibTransId="{1009675D-5DCC-4F79-B949-25875DC6860C}"/>
    <dgm:cxn modelId="{1D910DA2-410C-47F3-8E1D-9C8EC6207B9C}" srcId="{C8FF2B18-8D94-47C2-8A22-11E418ED9DF1}" destId="{B990714E-662A-4080-B0EB-77E24DDF8C2A}" srcOrd="0" destOrd="0" parTransId="{3361B5F8-E534-4021-8743-C5C18443BA26}" sibTransId="{429A465B-2FAE-46C9-ABF6-75FCBA6C6724}"/>
    <dgm:cxn modelId="{063BC3A3-7D3A-424D-B53F-D6A6AAB2259A}" type="presOf" srcId="{EF6E55BD-A52B-4BF2-AE30-D32E9D254150}" destId="{C32DF3DF-C5F8-4C94-BABB-367ACC677803}" srcOrd="0" destOrd="0" presId="urn:microsoft.com/office/officeart/2005/8/layout/process1"/>
    <dgm:cxn modelId="{58C2F6BD-1CFC-4CB1-A703-2C71C95C8423}" srcId="{EF6E55BD-A52B-4BF2-AE30-D32E9D254150}" destId="{302C3839-F448-4E0D-B73F-3982A1342349}" srcOrd="1" destOrd="0" parTransId="{36513DC0-4780-47A1-BE06-A84B369A0678}" sibTransId="{47D6E37B-2280-47F5-A399-F004CE1B527B}"/>
    <dgm:cxn modelId="{9D3011BE-FD26-4C81-9D2A-5310BA7B3380}" type="presOf" srcId="{32B2D5CF-A526-4682-89D8-62D2EF5F9BDA}" destId="{B4AB587E-D5A2-4399-B22B-CCA684EFD82E}" srcOrd="1" destOrd="0" presId="urn:microsoft.com/office/officeart/2005/8/layout/process1"/>
    <dgm:cxn modelId="{20E833C3-6D6E-47DE-B94D-A8B397595AD6}" type="presOf" srcId="{C2A96D8D-7B3A-4A75-B7AC-83FC5EACD350}" destId="{F3C46F63-38D9-41A8-9FBE-90860C35326F}" srcOrd="0" destOrd="3" presId="urn:microsoft.com/office/officeart/2005/8/layout/process1"/>
    <dgm:cxn modelId="{CB5AB6DF-F4FD-483A-92A5-13D27346F46F}" type="presOf" srcId="{A55F745D-54DF-42D6-A169-7AE14B7E3EA5}" destId="{C32DF3DF-C5F8-4C94-BABB-367ACC677803}" srcOrd="0" destOrd="3" presId="urn:microsoft.com/office/officeart/2005/8/layout/process1"/>
    <dgm:cxn modelId="{AA75B0E5-0F66-4040-B888-1E6D4D542597}" srcId="{395130E8-62E2-447D-A949-8421B93D4479}" destId="{EF6E55BD-A52B-4BF2-AE30-D32E9D254150}" srcOrd="0" destOrd="0" parTransId="{E9D1F263-550C-4534-839E-647A54D47325}" sibTransId="{32B2D5CF-A526-4682-89D8-62D2EF5F9BDA}"/>
    <dgm:cxn modelId="{D2F708E7-E81F-4D84-B4D7-DDCC5BCE33B4}" srcId="{EF6E55BD-A52B-4BF2-AE30-D32E9D254150}" destId="{A55F745D-54DF-42D6-A169-7AE14B7E3EA5}" srcOrd="2" destOrd="0" parTransId="{B7F4323E-43AA-42F9-BFC4-222B9404D407}" sibTransId="{D9695C93-1C9A-4CD2-8863-E79CCE617F97}"/>
    <dgm:cxn modelId="{F77645E9-141A-4AC0-B496-AB8F3F1276AA}" srcId="{C8FF2B18-8D94-47C2-8A22-11E418ED9DF1}" destId="{C2A96D8D-7B3A-4A75-B7AC-83FC5EACD350}" srcOrd="2" destOrd="0" parTransId="{B44F1F1D-AA5F-4598-85DA-7EA1B7F391F7}" sibTransId="{3EB42383-2119-4B84-BF0B-6BAB314EE497}"/>
    <dgm:cxn modelId="{DC7286F1-8187-4AFB-85EA-55B0791DE49A}" type="presOf" srcId="{E55DDC50-3940-4CC7-BD40-B4D490515B3B}" destId="{8D7B027A-D124-450B-B9E2-77EC3738A3FB}" srcOrd="1" destOrd="0" presId="urn:microsoft.com/office/officeart/2005/8/layout/process1"/>
    <dgm:cxn modelId="{F2BB88F9-D205-4A92-90E1-414D69CA7785}" srcId="{EF6E55BD-A52B-4BF2-AE30-D32E9D254150}" destId="{FCEAC71E-6E0F-47D8-8719-3B9B1FBBF9DA}" srcOrd="0" destOrd="0" parTransId="{637E8BD2-8174-424D-A0F7-E16B38C36799}" sibTransId="{3CF9236A-884C-490B-B1BE-B81006160DD5}"/>
    <dgm:cxn modelId="{065F3A37-8A07-4E36-9DA0-F8CFC851F516}" type="presParOf" srcId="{FD5D274B-67A3-4325-8968-9195D75C12F6}" destId="{C32DF3DF-C5F8-4C94-BABB-367ACC677803}" srcOrd="0" destOrd="0" presId="urn:microsoft.com/office/officeart/2005/8/layout/process1"/>
    <dgm:cxn modelId="{95E060FB-DB91-4381-9A27-B48C7EF3E173}" type="presParOf" srcId="{FD5D274B-67A3-4325-8968-9195D75C12F6}" destId="{7CA9AA5B-7E4F-48B9-B305-C5169DEC572F}" srcOrd="1" destOrd="0" presId="urn:microsoft.com/office/officeart/2005/8/layout/process1"/>
    <dgm:cxn modelId="{8DC5E150-2A2D-41F3-AB7E-8F676DA04C7B}" type="presParOf" srcId="{7CA9AA5B-7E4F-48B9-B305-C5169DEC572F}" destId="{B4AB587E-D5A2-4399-B22B-CCA684EFD82E}" srcOrd="0" destOrd="0" presId="urn:microsoft.com/office/officeart/2005/8/layout/process1"/>
    <dgm:cxn modelId="{81959EC2-AB70-41DD-8887-0D8B7BB4C57F}" type="presParOf" srcId="{FD5D274B-67A3-4325-8968-9195D75C12F6}" destId="{F3C46F63-38D9-41A8-9FBE-90860C35326F}" srcOrd="2" destOrd="0" presId="urn:microsoft.com/office/officeart/2005/8/layout/process1"/>
    <dgm:cxn modelId="{442D5BA1-8B99-462E-987B-D049526CAD49}" type="presParOf" srcId="{FD5D274B-67A3-4325-8968-9195D75C12F6}" destId="{FB61F5CC-2DB9-41EF-A6C0-1A1424A8CAFE}" srcOrd="3" destOrd="0" presId="urn:microsoft.com/office/officeart/2005/8/layout/process1"/>
    <dgm:cxn modelId="{E7670F61-877A-4AC2-9331-53EBBCDFBDFF}" type="presParOf" srcId="{FB61F5CC-2DB9-41EF-A6C0-1A1424A8CAFE}" destId="{8D7B027A-D124-450B-B9E2-77EC3738A3FB}" srcOrd="0" destOrd="0" presId="urn:microsoft.com/office/officeart/2005/8/layout/process1"/>
    <dgm:cxn modelId="{C194C880-F7BA-4B0C-AD2C-409C915F0D3B}" type="presParOf" srcId="{FD5D274B-67A3-4325-8968-9195D75C12F6}" destId="{38A889AE-377B-4DFA-92D9-C855A843DB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95130E8-62E2-447D-A949-8421B93D4479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</dgm:pt>
    <dgm:pt modelId="{EF6E55BD-A52B-4BF2-AE30-D32E9D254150}">
      <dgm:prSet phldrT="[Texte]" custT="1"/>
      <dgm:spPr/>
      <dgm:t>
        <a:bodyPr/>
        <a:lstStyle/>
        <a:p>
          <a:r>
            <a:rPr lang="fr-FR" sz="1200" b="0" u="none" dirty="0">
              <a:effectLst/>
            </a:rPr>
            <a:t>I : Présentation du simulateur</a:t>
          </a:r>
        </a:p>
      </dgm:t>
    </dgm:pt>
    <dgm:pt modelId="{E9D1F263-550C-4534-839E-647A54D47325}" type="parTrans" cxnId="{AA75B0E5-0F66-4040-B888-1E6D4D542597}">
      <dgm:prSet/>
      <dgm:spPr/>
      <dgm:t>
        <a:bodyPr/>
        <a:lstStyle/>
        <a:p>
          <a:endParaRPr lang="fr-FR"/>
        </a:p>
      </dgm:t>
    </dgm:pt>
    <dgm:pt modelId="{32B2D5CF-A526-4682-89D8-62D2EF5F9BDA}" type="sibTrans" cxnId="{AA75B0E5-0F66-4040-B888-1E6D4D542597}">
      <dgm:prSet/>
      <dgm:spPr/>
      <dgm:t>
        <a:bodyPr/>
        <a:lstStyle/>
        <a:p>
          <a:endParaRPr lang="fr-FR"/>
        </a:p>
      </dgm:t>
    </dgm:pt>
    <dgm:pt modelId="{C8FF2B18-8D94-47C2-8A22-11E418ED9DF1}">
      <dgm:prSet phldrT="[Texte]"/>
      <dgm:spPr/>
      <dgm:t>
        <a:bodyPr/>
        <a:lstStyle/>
        <a:p>
          <a:r>
            <a:rPr lang="fr-FR" sz="1200" b="1" u="sng" dirty="0"/>
            <a:t>II : Méthodes de cartographies</a:t>
          </a:r>
        </a:p>
      </dgm:t>
    </dgm:pt>
    <dgm:pt modelId="{D707A8CB-A94C-4AC7-846E-94648E28B7A6}" type="parTrans" cxnId="{0320AD3E-E243-4AAE-8F65-E16F57DF5BB5}">
      <dgm:prSet/>
      <dgm:spPr/>
      <dgm:t>
        <a:bodyPr/>
        <a:lstStyle/>
        <a:p>
          <a:endParaRPr lang="fr-FR"/>
        </a:p>
      </dgm:t>
    </dgm:pt>
    <dgm:pt modelId="{E55DDC50-3940-4CC7-BD40-B4D490515B3B}" type="sibTrans" cxnId="{0320AD3E-E243-4AAE-8F65-E16F57DF5BB5}">
      <dgm:prSet/>
      <dgm:spPr/>
      <dgm:t>
        <a:bodyPr/>
        <a:lstStyle/>
        <a:p>
          <a:endParaRPr lang="fr-FR"/>
        </a:p>
      </dgm:t>
    </dgm:pt>
    <dgm:pt modelId="{ED95C13C-BD99-43C1-9D63-A1E8A0D35979}">
      <dgm:prSet phldrT="[Texte]" custT="1"/>
      <dgm:spPr/>
      <dgm:t>
        <a:bodyPr/>
        <a:lstStyle/>
        <a:p>
          <a:r>
            <a:rPr lang="fr-FR" sz="1200" dirty="0"/>
            <a:t>III Applications</a:t>
          </a:r>
        </a:p>
      </dgm:t>
    </dgm:pt>
    <dgm:pt modelId="{CE16F0C2-2AED-4E05-AB49-74A988F2DCC9}" type="parTrans" cxnId="{A24C2447-3B25-4726-85B4-7C0B2FE1C3B4}">
      <dgm:prSet/>
      <dgm:spPr/>
      <dgm:t>
        <a:bodyPr/>
        <a:lstStyle/>
        <a:p>
          <a:endParaRPr lang="fr-FR"/>
        </a:p>
      </dgm:t>
    </dgm:pt>
    <dgm:pt modelId="{8D50AC42-D0CB-4BC5-95E3-26861FD5C5F8}" type="sibTrans" cxnId="{A24C2447-3B25-4726-85B4-7C0B2FE1C3B4}">
      <dgm:prSet/>
      <dgm:spPr/>
      <dgm:t>
        <a:bodyPr/>
        <a:lstStyle/>
        <a:p>
          <a:endParaRPr lang="fr-FR"/>
        </a:p>
      </dgm:t>
    </dgm:pt>
    <dgm:pt modelId="{B990714E-662A-4080-B0EB-77E24DDF8C2A}">
      <dgm:prSet phldrT="[Texte]" custT="1"/>
      <dgm:spPr/>
      <dgm:t>
        <a:bodyPr/>
        <a:lstStyle/>
        <a:p>
          <a:r>
            <a:rPr lang="fr-FR" sz="1100" b="0" dirty="0">
              <a:effectLst/>
            </a:rPr>
            <a:t>Cartes d’occupations</a:t>
          </a:r>
        </a:p>
      </dgm:t>
    </dgm:pt>
    <dgm:pt modelId="{3361B5F8-E534-4021-8743-C5C18443BA26}" type="parTrans" cxnId="{1D910DA2-410C-47F3-8E1D-9C8EC6207B9C}">
      <dgm:prSet/>
      <dgm:spPr/>
      <dgm:t>
        <a:bodyPr/>
        <a:lstStyle/>
        <a:p>
          <a:endParaRPr lang="fr-FR"/>
        </a:p>
      </dgm:t>
    </dgm:pt>
    <dgm:pt modelId="{429A465B-2FAE-46C9-ABF6-75FCBA6C6724}" type="sibTrans" cxnId="{1D910DA2-410C-47F3-8E1D-9C8EC6207B9C}">
      <dgm:prSet/>
      <dgm:spPr/>
      <dgm:t>
        <a:bodyPr/>
        <a:lstStyle/>
        <a:p>
          <a:endParaRPr lang="fr-FR"/>
        </a:p>
      </dgm:t>
    </dgm:pt>
    <dgm:pt modelId="{3769F09E-A8AA-4D60-8D5C-08F4E420E813}">
      <dgm:prSet phldrT="[Texte]" custT="1"/>
      <dgm:spPr/>
      <dgm:t>
        <a:bodyPr/>
        <a:lstStyle/>
        <a:p>
          <a:r>
            <a:rPr lang="fr-FR" sz="1100" dirty="0"/>
            <a:t>Cartes de profondeur</a:t>
          </a:r>
        </a:p>
      </dgm:t>
    </dgm:pt>
    <dgm:pt modelId="{502B834E-EF1B-4ABF-B20B-962C847CBBE4}" type="parTrans" cxnId="{7419B7A1-0567-42A6-8240-DCC85B21FBCB}">
      <dgm:prSet/>
      <dgm:spPr/>
      <dgm:t>
        <a:bodyPr/>
        <a:lstStyle/>
        <a:p>
          <a:endParaRPr lang="fr-FR"/>
        </a:p>
      </dgm:t>
    </dgm:pt>
    <dgm:pt modelId="{1009675D-5DCC-4F79-B949-25875DC6860C}" type="sibTrans" cxnId="{7419B7A1-0567-42A6-8240-DCC85B21FBCB}">
      <dgm:prSet/>
      <dgm:spPr/>
      <dgm:t>
        <a:bodyPr/>
        <a:lstStyle/>
        <a:p>
          <a:endParaRPr lang="fr-FR"/>
        </a:p>
      </dgm:t>
    </dgm:pt>
    <dgm:pt modelId="{C2A96D8D-7B3A-4A75-B7AC-83FC5EACD350}">
      <dgm:prSet phldrT="[Texte]" custT="1"/>
      <dgm:spPr/>
      <dgm:t>
        <a:bodyPr/>
        <a:lstStyle/>
        <a:p>
          <a:r>
            <a: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Autres</a:t>
          </a:r>
        </a:p>
      </dgm:t>
    </dgm:pt>
    <dgm:pt modelId="{B44F1F1D-AA5F-4598-85DA-7EA1B7F391F7}" type="parTrans" cxnId="{F77645E9-141A-4AC0-B496-AB8F3F1276AA}">
      <dgm:prSet/>
      <dgm:spPr/>
      <dgm:t>
        <a:bodyPr/>
        <a:lstStyle/>
        <a:p>
          <a:endParaRPr lang="fr-FR"/>
        </a:p>
      </dgm:t>
    </dgm:pt>
    <dgm:pt modelId="{3EB42383-2119-4B84-BF0B-6BAB314EE497}" type="sibTrans" cxnId="{F77645E9-141A-4AC0-B496-AB8F3F1276AA}">
      <dgm:prSet/>
      <dgm:spPr/>
      <dgm:t>
        <a:bodyPr/>
        <a:lstStyle/>
        <a:p>
          <a:endParaRPr lang="fr-FR"/>
        </a:p>
      </dgm:t>
    </dgm:pt>
    <dgm:pt modelId="{0921F361-F8DA-411D-A08C-8B339F946246}">
      <dgm:prSet phldrT="[Texte]" custT="1"/>
      <dgm:spPr/>
      <dgm:t>
        <a:bodyPr/>
        <a:lstStyle/>
        <a:p>
          <a:r>
            <a:rPr lang="fr-FR" sz="1100" b="0" dirty="0"/>
            <a:t>Enjeux des recherches</a:t>
          </a:r>
        </a:p>
      </dgm:t>
    </dgm:pt>
    <dgm:pt modelId="{AFC592B2-4FA1-4DF9-B958-B10260459FE0}" type="parTrans" cxnId="{722D8567-BDD6-482C-9FD1-BC3F667D5EF1}">
      <dgm:prSet/>
      <dgm:spPr/>
      <dgm:t>
        <a:bodyPr/>
        <a:lstStyle/>
        <a:p>
          <a:endParaRPr lang="fr-FR"/>
        </a:p>
      </dgm:t>
    </dgm:pt>
    <dgm:pt modelId="{54D7B1B0-E9D9-4559-8579-1F291508F6B2}" type="sibTrans" cxnId="{722D8567-BDD6-482C-9FD1-BC3F667D5EF1}">
      <dgm:prSet/>
      <dgm:spPr/>
      <dgm:t>
        <a:bodyPr/>
        <a:lstStyle/>
        <a:p>
          <a:endParaRPr lang="fr-FR"/>
        </a:p>
      </dgm:t>
    </dgm:pt>
    <dgm:pt modelId="{FCEAC71E-6E0F-47D8-8719-3B9B1FBBF9DA}">
      <dgm:prSet phldrT="[Texte]" custT="1"/>
      <dgm:spPr/>
      <dgm:t>
        <a:bodyPr/>
        <a:lstStyle/>
        <a:p>
          <a:r>
            <a:rPr lang="fr-FR" sz="1100" b="0" u="none" dirty="0" err="1">
              <a:effectLst/>
            </a:rPr>
            <a:t>Unity</a:t>
          </a:r>
          <a:endParaRPr lang="fr-FR" sz="1100" b="0" u="none" dirty="0">
            <a:effectLst/>
          </a:endParaRPr>
        </a:p>
      </dgm:t>
    </dgm:pt>
    <dgm:pt modelId="{637E8BD2-8174-424D-A0F7-E16B38C36799}" type="parTrans" cxnId="{F2BB88F9-D205-4A92-90E1-414D69CA7785}">
      <dgm:prSet/>
      <dgm:spPr/>
      <dgm:t>
        <a:bodyPr/>
        <a:lstStyle/>
        <a:p>
          <a:endParaRPr lang="fr-FR"/>
        </a:p>
      </dgm:t>
    </dgm:pt>
    <dgm:pt modelId="{3CF9236A-884C-490B-B1BE-B81006160DD5}" type="sibTrans" cxnId="{F2BB88F9-D205-4A92-90E1-414D69CA7785}">
      <dgm:prSet/>
      <dgm:spPr/>
      <dgm:t>
        <a:bodyPr/>
        <a:lstStyle/>
        <a:p>
          <a:endParaRPr lang="fr-FR"/>
        </a:p>
      </dgm:t>
    </dgm:pt>
    <dgm:pt modelId="{302C3839-F448-4E0D-B73F-3982A1342349}">
      <dgm:prSet phldrT="[Texte]" custT="1"/>
      <dgm:spPr/>
      <dgm:t>
        <a:bodyPr/>
        <a:lstStyle/>
        <a:p>
          <a:r>
            <a:rPr lang="fr-FR" sz="1100" b="0" u="none" dirty="0">
              <a:effectLst/>
            </a:rPr>
            <a:t>Implémentations</a:t>
          </a:r>
        </a:p>
      </dgm:t>
    </dgm:pt>
    <dgm:pt modelId="{36513DC0-4780-47A1-BE06-A84B369A0678}" type="parTrans" cxnId="{58C2F6BD-1CFC-4CB1-A703-2C71C95C8423}">
      <dgm:prSet/>
      <dgm:spPr/>
      <dgm:t>
        <a:bodyPr/>
        <a:lstStyle/>
        <a:p>
          <a:endParaRPr lang="fr-FR"/>
        </a:p>
      </dgm:t>
    </dgm:pt>
    <dgm:pt modelId="{47D6E37B-2280-47F5-A399-F004CE1B527B}" type="sibTrans" cxnId="{58C2F6BD-1CFC-4CB1-A703-2C71C95C8423}">
      <dgm:prSet/>
      <dgm:spPr/>
      <dgm:t>
        <a:bodyPr/>
        <a:lstStyle/>
        <a:p>
          <a:endParaRPr lang="fr-FR"/>
        </a:p>
      </dgm:t>
    </dgm:pt>
    <dgm:pt modelId="{A55F745D-54DF-42D6-A169-7AE14B7E3EA5}">
      <dgm:prSet phldrT="[Texte]" custT="1"/>
      <dgm:spPr/>
      <dgm:t>
        <a:bodyPr/>
        <a:lstStyle/>
        <a:p>
          <a:r>
            <a:rPr lang="fr-FR" sz="1100" b="0" u="none" dirty="0"/>
            <a:t>Classe Lidar</a:t>
          </a:r>
        </a:p>
      </dgm:t>
    </dgm:pt>
    <dgm:pt modelId="{B7F4323E-43AA-42F9-BFC4-222B9404D407}" type="parTrans" cxnId="{D2F708E7-E81F-4D84-B4D7-DDCC5BCE33B4}">
      <dgm:prSet/>
      <dgm:spPr/>
      <dgm:t>
        <a:bodyPr/>
        <a:lstStyle/>
        <a:p>
          <a:endParaRPr lang="fr-FR"/>
        </a:p>
      </dgm:t>
    </dgm:pt>
    <dgm:pt modelId="{D9695C93-1C9A-4CD2-8863-E79CCE617F97}" type="sibTrans" cxnId="{D2F708E7-E81F-4D84-B4D7-DDCC5BCE33B4}">
      <dgm:prSet/>
      <dgm:spPr/>
      <dgm:t>
        <a:bodyPr/>
        <a:lstStyle/>
        <a:p>
          <a:endParaRPr lang="fr-FR"/>
        </a:p>
      </dgm:t>
    </dgm:pt>
    <dgm:pt modelId="{FD5D274B-67A3-4325-8968-9195D75C12F6}" type="pres">
      <dgm:prSet presAssocID="{395130E8-62E2-447D-A949-8421B93D4479}" presName="Name0" presStyleCnt="0">
        <dgm:presLayoutVars>
          <dgm:dir/>
          <dgm:resizeHandles val="exact"/>
        </dgm:presLayoutVars>
      </dgm:prSet>
      <dgm:spPr/>
    </dgm:pt>
    <dgm:pt modelId="{C32DF3DF-C5F8-4C94-BABB-367ACC677803}" type="pres">
      <dgm:prSet presAssocID="{EF6E55BD-A52B-4BF2-AE30-D32E9D254150}" presName="node" presStyleLbl="node1" presStyleIdx="0" presStyleCnt="3">
        <dgm:presLayoutVars>
          <dgm:bulletEnabled val="1"/>
        </dgm:presLayoutVars>
      </dgm:prSet>
      <dgm:spPr/>
    </dgm:pt>
    <dgm:pt modelId="{7CA9AA5B-7E4F-48B9-B305-C5169DEC572F}" type="pres">
      <dgm:prSet presAssocID="{32B2D5CF-A526-4682-89D8-62D2EF5F9BDA}" presName="sibTrans" presStyleLbl="sibTrans2D1" presStyleIdx="0" presStyleCnt="2"/>
      <dgm:spPr/>
    </dgm:pt>
    <dgm:pt modelId="{B4AB587E-D5A2-4399-B22B-CCA684EFD82E}" type="pres">
      <dgm:prSet presAssocID="{32B2D5CF-A526-4682-89D8-62D2EF5F9BDA}" presName="connectorText" presStyleLbl="sibTrans2D1" presStyleIdx="0" presStyleCnt="2"/>
      <dgm:spPr/>
    </dgm:pt>
    <dgm:pt modelId="{F3C46F63-38D9-41A8-9FBE-90860C35326F}" type="pres">
      <dgm:prSet presAssocID="{C8FF2B18-8D94-47C2-8A22-11E418ED9DF1}" presName="node" presStyleLbl="node1" presStyleIdx="1" presStyleCnt="3">
        <dgm:presLayoutVars>
          <dgm:bulletEnabled val="1"/>
        </dgm:presLayoutVars>
      </dgm:prSet>
      <dgm:spPr/>
    </dgm:pt>
    <dgm:pt modelId="{FB61F5CC-2DB9-41EF-A6C0-1A1424A8CAFE}" type="pres">
      <dgm:prSet presAssocID="{E55DDC50-3940-4CC7-BD40-B4D490515B3B}" presName="sibTrans" presStyleLbl="sibTrans2D1" presStyleIdx="1" presStyleCnt="2"/>
      <dgm:spPr/>
    </dgm:pt>
    <dgm:pt modelId="{8D7B027A-D124-450B-B9E2-77EC3738A3FB}" type="pres">
      <dgm:prSet presAssocID="{E55DDC50-3940-4CC7-BD40-B4D490515B3B}" presName="connectorText" presStyleLbl="sibTrans2D1" presStyleIdx="1" presStyleCnt="2"/>
      <dgm:spPr/>
    </dgm:pt>
    <dgm:pt modelId="{38A889AE-377B-4DFA-92D9-C855A843DB20}" type="pres">
      <dgm:prSet presAssocID="{ED95C13C-BD99-43C1-9D63-A1E8A0D35979}" presName="node" presStyleLbl="node1" presStyleIdx="2" presStyleCnt="3">
        <dgm:presLayoutVars>
          <dgm:bulletEnabled val="1"/>
        </dgm:presLayoutVars>
      </dgm:prSet>
      <dgm:spPr/>
    </dgm:pt>
  </dgm:ptLst>
  <dgm:cxnLst>
    <dgm:cxn modelId="{955BA110-7180-4ABF-9734-5405F46D1542}" type="presOf" srcId="{3769F09E-A8AA-4D60-8D5C-08F4E420E813}" destId="{F3C46F63-38D9-41A8-9FBE-90860C35326F}" srcOrd="0" destOrd="2" presId="urn:microsoft.com/office/officeart/2005/8/layout/process1"/>
    <dgm:cxn modelId="{9E2C251C-54B5-4492-8246-FC2DDBD7FEE2}" type="presOf" srcId="{302C3839-F448-4E0D-B73F-3982A1342349}" destId="{C32DF3DF-C5F8-4C94-BABB-367ACC677803}" srcOrd="0" destOrd="2" presId="urn:microsoft.com/office/officeart/2005/8/layout/process1"/>
    <dgm:cxn modelId="{FC545830-9CBE-4878-AF77-4F2C07D7A4FD}" type="presOf" srcId="{B990714E-662A-4080-B0EB-77E24DDF8C2A}" destId="{F3C46F63-38D9-41A8-9FBE-90860C35326F}" srcOrd="0" destOrd="1" presId="urn:microsoft.com/office/officeart/2005/8/layout/process1"/>
    <dgm:cxn modelId="{0320AD3E-E243-4AAE-8F65-E16F57DF5BB5}" srcId="{395130E8-62E2-447D-A949-8421B93D4479}" destId="{C8FF2B18-8D94-47C2-8A22-11E418ED9DF1}" srcOrd="1" destOrd="0" parTransId="{D707A8CB-A94C-4AC7-846E-94648E28B7A6}" sibTransId="{E55DDC50-3940-4CC7-BD40-B4D490515B3B}"/>
    <dgm:cxn modelId="{A33F9A41-8B7B-4D69-B3A0-A49F8342E7D5}" type="presOf" srcId="{32B2D5CF-A526-4682-89D8-62D2EF5F9BDA}" destId="{7CA9AA5B-7E4F-48B9-B305-C5169DEC572F}" srcOrd="0" destOrd="0" presId="urn:microsoft.com/office/officeart/2005/8/layout/process1"/>
    <dgm:cxn modelId="{A24C2447-3B25-4726-85B4-7C0B2FE1C3B4}" srcId="{395130E8-62E2-447D-A949-8421B93D4479}" destId="{ED95C13C-BD99-43C1-9D63-A1E8A0D35979}" srcOrd="2" destOrd="0" parTransId="{CE16F0C2-2AED-4E05-AB49-74A988F2DCC9}" sibTransId="{8D50AC42-D0CB-4BC5-95E3-26861FD5C5F8}"/>
    <dgm:cxn modelId="{722D8567-BDD6-482C-9FD1-BC3F667D5EF1}" srcId="{ED95C13C-BD99-43C1-9D63-A1E8A0D35979}" destId="{0921F361-F8DA-411D-A08C-8B339F946246}" srcOrd="0" destOrd="0" parTransId="{AFC592B2-4FA1-4DF9-B958-B10260459FE0}" sibTransId="{54D7B1B0-E9D9-4559-8579-1F291508F6B2}"/>
    <dgm:cxn modelId="{763B436F-F444-4DE4-90B0-3B7C6A98E1F2}" type="presOf" srcId="{C8FF2B18-8D94-47C2-8A22-11E418ED9DF1}" destId="{F3C46F63-38D9-41A8-9FBE-90860C35326F}" srcOrd="0" destOrd="0" presId="urn:microsoft.com/office/officeart/2005/8/layout/process1"/>
    <dgm:cxn modelId="{2E2C574F-0F4A-4398-8A4F-15CD29A39614}" type="presOf" srcId="{0921F361-F8DA-411D-A08C-8B339F946246}" destId="{38A889AE-377B-4DFA-92D9-C855A843DB20}" srcOrd="0" destOrd="1" presId="urn:microsoft.com/office/officeart/2005/8/layout/process1"/>
    <dgm:cxn modelId="{88FCB872-0480-4860-9540-4E53CFC0EE87}" type="presOf" srcId="{E55DDC50-3940-4CC7-BD40-B4D490515B3B}" destId="{FB61F5CC-2DB9-41EF-A6C0-1A1424A8CAFE}" srcOrd="0" destOrd="0" presId="urn:microsoft.com/office/officeart/2005/8/layout/process1"/>
    <dgm:cxn modelId="{4DE0FB7A-4877-48A2-93B9-5F5506C656E4}" type="presOf" srcId="{395130E8-62E2-447D-A949-8421B93D4479}" destId="{FD5D274B-67A3-4325-8968-9195D75C12F6}" srcOrd="0" destOrd="0" presId="urn:microsoft.com/office/officeart/2005/8/layout/process1"/>
    <dgm:cxn modelId="{9B2AA087-650F-4337-8728-BCFC3AF9C8B1}" type="presOf" srcId="{FCEAC71E-6E0F-47D8-8719-3B9B1FBBF9DA}" destId="{C32DF3DF-C5F8-4C94-BABB-367ACC677803}" srcOrd="0" destOrd="1" presId="urn:microsoft.com/office/officeart/2005/8/layout/process1"/>
    <dgm:cxn modelId="{28A9148E-6237-4A6C-B5DF-3904D2B8CD6A}" type="presOf" srcId="{ED95C13C-BD99-43C1-9D63-A1E8A0D35979}" destId="{38A889AE-377B-4DFA-92D9-C855A843DB20}" srcOrd="0" destOrd="0" presId="urn:microsoft.com/office/officeart/2005/8/layout/process1"/>
    <dgm:cxn modelId="{7419B7A1-0567-42A6-8240-DCC85B21FBCB}" srcId="{C8FF2B18-8D94-47C2-8A22-11E418ED9DF1}" destId="{3769F09E-A8AA-4D60-8D5C-08F4E420E813}" srcOrd="1" destOrd="0" parTransId="{502B834E-EF1B-4ABF-B20B-962C847CBBE4}" sibTransId="{1009675D-5DCC-4F79-B949-25875DC6860C}"/>
    <dgm:cxn modelId="{1D910DA2-410C-47F3-8E1D-9C8EC6207B9C}" srcId="{C8FF2B18-8D94-47C2-8A22-11E418ED9DF1}" destId="{B990714E-662A-4080-B0EB-77E24DDF8C2A}" srcOrd="0" destOrd="0" parTransId="{3361B5F8-E534-4021-8743-C5C18443BA26}" sibTransId="{429A465B-2FAE-46C9-ABF6-75FCBA6C6724}"/>
    <dgm:cxn modelId="{063BC3A3-7D3A-424D-B53F-D6A6AAB2259A}" type="presOf" srcId="{EF6E55BD-A52B-4BF2-AE30-D32E9D254150}" destId="{C32DF3DF-C5F8-4C94-BABB-367ACC677803}" srcOrd="0" destOrd="0" presId="urn:microsoft.com/office/officeart/2005/8/layout/process1"/>
    <dgm:cxn modelId="{58C2F6BD-1CFC-4CB1-A703-2C71C95C8423}" srcId="{EF6E55BD-A52B-4BF2-AE30-D32E9D254150}" destId="{302C3839-F448-4E0D-B73F-3982A1342349}" srcOrd="1" destOrd="0" parTransId="{36513DC0-4780-47A1-BE06-A84B369A0678}" sibTransId="{47D6E37B-2280-47F5-A399-F004CE1B527B}"/>
    <dgm:cxn modelId="{9D3011BE-FD26-4C81-9D2A-5310BA7B3380}" type="presOf" srcId="{32B2D5CF-A526-4682-89D8-62D2EF5F9BDA}" destId="{B4AB587E-D5A2-4399-B22B-CCA684EFD82E}" srcOrd="1" destOrd="0" presId="urn:microsoft.com/office/officeart/2005/8/layout/process1"/>
    <dgm:cxn modelId="{20E833C3-6D6E-47DE-B94D-A8B397595AD6}" type="presOf" srcId="{C2A96D8D-7B3A-4A75-B7AC-83FC5EACD350}" destId="{F3C46F63-38D9-41A8-9FBE-90860C35326F}" srcOrd="0" destOrd="3" presId="urn:microsoft.com/office/officeart/2005/8/layout/process1"/>
    <dgm:cxn modelId="{CB5AB6DF-F4FD-483A-92A5-13D27346F46F}" type="presOf" srcId="{A55F745D-54DF-42D6-A169-7AE14B7E3EA5}" destId="{C32DF3DF-C5F8-4C94-BABB-367ACC677803}" srcOrd="0" destOrd="3" presId="urn:microsoft.com/office/officeart/2005/8/layout/process1"/>
    <dgm:cxn modelId="{AA75B0E5-0F66-4040-B888-1E6D4D542597}" srcId="{395130E8-62E2-447D-A949-8421B93D4479}" destId="{EF6E55BD-A52B-4BF2-AE30-D32E9D254150}" srcOrd="0" destOrd="0" parTransId="{E9D1F263-550C-4534-839E-647A54D47325}" sibTransId="{32B2D5CF-A526-4682-89D8-62D2EF5F9BDA}"/>
    <dgm:cxn modelId="{D2F708E7-E81F-4D84-B4D7-DDCC5BCE33B4}" srcId="{EF6E55BD-A52B-4BF2-AE30-D32E9D254150}" destId="{A55F745D-54DF-42D6-A169-7AE14B7E3EA5}" srcOrd="2" destOrd="0" parTransId="{B7F4323E-43AA-42F9-BFC4-222B9404D407}" sibTransId="{D9695C93-1C9A-4CD2-8863-E79CCE617F97}"/>
    <dgm:cxn modelId="{F77645E9-141A-4AC0-B496-AB8F3F1276AA}" srcId="{C8FF2B18-8D94-47C2-8A22-11E418ED9DF1}" destId="{C2A96D8D-7B3A-4A75-B7AC-83FC5EACD350}" srcOrd="2" destOrd="0" parTransId="{B44F1F1D-AA5F-4598-85DA-7EA1B7F391F7}" sibTransId="{3EB42383-2119-4B84-BF0B-6BAB314EE497}"/>
    <dgm:cxn modelId="{DC7286F1-8187-4AFB-85EA-55B0791DE49A}" type="presOf" srcId="{E55DDC50-3940-4CC7-BD40-B4D490515B3B}" destId="{8D7B027A-D124-450B-B9E2-77EC3738A3FB}" srcOrd="1" destOrd="0" presId="urn:microsoft.com/office/officeart/2005/8/layout/process1"/>
    <dgm:cxn modelId="{F2BB88F9-D205-4A92-90E1-414D69CA7785}" srcId="{EF6E55BD-A52B-4BF2-AE30-D32E9D254150}" destId="{FCEAC71E-6E0F-47D8-8719-3B9B1FBBF9DA}" srcOrd="0" destOrd="0" parTransId="{637E8BD2-8174-424D-A0F7-E16B38C36799}" sibTransId="{3CF9236A-884C-490B-B1BE-B81006160DD5}"/>
    <dgm:cxn modelId="{065F3A37-8A07-4E36-9DA0-F8CFC851F516}" type="presParOf" srcId="{FD5D274B-67A3-4325-8968-9195D75C12F6}" destId="{C32DF3DF-C5F8-4C94-BABB-367ACC677803}" srcOrd="0" destOrd="0" presId="urn:microsoft.com/office/officeart/2005/8/layout/process1"/>
    <dgm:cxn modelId="{95E060FB-DB91-4381-9A27-B48C7EF3E173}" type="presParOf" srcId="{FD5D274B-67A3-4325-8968-9195D75C12F6}" destId="{7CA9AA5B-7E4F-48B9-B305-C5169DEC572F}" srcOrd="1" destOrd="0" presId="urn:microsoft.com/office/officeart/2005/8/layout/process1"/>
    <dgm:cxn modelId="{8DC5E150-2A2D-41F3-AB7E-8F676DA04C7B}" type="presParOf" srcId="{7CA9AA5B-7E4F-48B9-B305-C5169DEC572F}" destId="{B4AB587E-D5A2-4399-B22B-CCA684EFD82E}" srcOrd="0" destOrd="0" presId="urn:microsoft.com/office/officeart/2005/8/layout/process1"/>
    <dgm:cxn modelId="{81959EC2-AB70-41DD-8887-0D8B7BB4C57F}" type="presParOf" srcId="{FD5D274B-67A3-4325-8968-9195D75C12F6}" destId="{F3C46F63-38D9-41A8-9FBE-90860C35326F}" srcOrd="2" destOrd="0" presId="urn:microsoft.com/office/officeart/2005/8/layout/process1"/>
    <dgm:cxn modelId="{442D5BA1-8B99-462E-987B-D049526CAD49}" type="presParOf" srcId="{FD5D274B-67A3-4325-8968-9195D75C12F6}" destId="{FB61F5CC-2DB9-41EF-A6C0-1A1424A8CAFE}" srcOrd="3" destOrd="0" presId="urn:microsoft.com/office/officeart/2005/8/layout/process1"/>
    <dgm:cxn modelId="{E7670F61-877A-4AC2-9331-53EBBCDFBDFF}" type="presParOf" srcId="{FB61F5CC-2DB9-41EF-A6C0-1A1424A8CAFE}" destId="{8D7B027A-D124-450B-B9E2-77EC3738A3FB}" srcOrd="0" destOrd="0" presId="urn:microsoft.com/office/officeart/2005/8/layout/process1"/>
    <dgm:cxn modelId="{C194C880-F7BA-4B0C-AD2C-409C915F0D3B}" type="presParOf" srcId="{FD5D274B-67A3-4325-8968-9195D75C12F6}" destId="{38A889AE-377B-4DFA-92D9-C855A843DB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95130E8-62E2-447D-A949-8421B93D4479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</dgm:pt>
    <dgm:pt modelId="{EF6E55BD-A52B-4BF2-AE30-D32E9D254150}">
      <dgm:prSet phldrT="[Texte]" custT="1"/>
      <dgm:spPr/>
      <dgm:t>
        <a:bodyPr/>
        <a:lstStyle/>
        <a:p>
          <a:r>
            <a:rPr lang="fr-FR" sz="1200" b="0" u="none" dirty="0">
              <a:effectLst/>
            </a:rPr>
            <a:t>I : Présentation du simulateur</a:t>
          </a:r>
        </a:p>
      </dgm:t>
    </dgm:pt>
    <dgm:pt modelId="{E9D1F263-550C-4534-839E-647A54D47325}" type="parTrans" cxnId="{AA75B0E5-0F66-4040-B888-1E6D4D542597}">
      <dgm:prSet/>
      <dgm:spPr/>
      <dgm:t>
        <a:bodyPr/>
        <a:lstStyle/>
        <a:p>
          <a:endParaRPr lang="fr-FR"/>
        </a:p>
      </dgm:t>
    </dgm:pt>
    <dgm:pt modelId="{32B2D5CF-A526-4682-89D8-62D2EF5F9BDA}" type="sibTrans" cxnId="{AA75B0E5-0F66-4040-B888-1E6D4D542597}">
      <dgm:prSet/>
      <dgm:spPr/>
      <dgm:t>
        <a:bodyPr/>
        <a:lstStyle/>
        <a:p>
          <a:endParaRPr lang="fr-FR"/>
        </a:p>
      </dgm:t>
    </dgm:pt>
    <dgm:pt modelId="{C8FF2B18-8D94-47C2-8A22-11E418ED9DF1}">
      <dgm:prSet phldrT="[Texte]"/>
      <dgm:spPr/>
      <dgm:t>
        <a:bodyPr/>
        <a:lstStyle/>
        <a:p>
          <a:r>
            <a:rPr lang="fr-FR" sz="1200" b="0" u="none" dirty="0">
              <a:effectLst/>
            </a:rPr>
            <a:t>II : Méthodes de cartographies</a:t>
          </a:r>
        </a:p>
      </dgm:t>
    </dgm:pt>
    <dgm:pt modelId="{D707A8CB-A94C-4AC7-846E-94648E28B7A6}" type="parTrans" cxnId="{0320AD3E-E243-4AAE-8F65-E16F57DF5BB5}">
      <dgm:prSet/>
      <dgm:spPr/>
      <dgm:t>
        <a:bodyPr/>
        <a:lstStyle/>
        <a:p>
          <a:endParaRPr lang="fr-FR"/>
        </a:p>
      </dgm:t>
    </dgm:pt>
    <dgm:pt modelId="{E55DDC50-3940-4CC7-BD40-B4D490515B3B}" type="sibTrans" cxnId="{0320AD3E-E243-4AAE-8F65-E16F57DF5BB5}">
      <dgm:prSet/>
      <dgm:spPr/>
      <dgm:t>
        <a:bodyPr/>
        <a:lstStyle/>
        <a:p>
          <a:endParaRPr lang="fr-FR"/>
        </a:p>
      </dgm:t>
    </dgm:pt>
    <dgm:pt modelId="{ED95C13C-BD99-43C1-9D63-A1E8A0D35979}">
      <dgm:prSet phldrT="[Texte]" custT="1"/>
      <dgm:spPr/>
      <dgm:t>
        <a:bodyPr/>
        <a:lstStyle/>
        <a:p>
          <a:r>
            <a:rPr lang="fr-FR" sz="1200" b="1" u="sng" dirty="0"/>
            <a:t>III Applications</a:t>
          </a:r>
        </a:p>
      </dgm:t>
    </dgm:pt>
    <dgm:pt modelId="{CE16F0C2-2AED-4E05-AB49-74A988F2DCC9}" type="parTrans" cxnId="{A24C2447-3B25-4726-85B4-7C0B2FE1C3B4}">
      <dgm:prSet/>
      <dgm:spPr/>
      <dgm:t>
        <a:bodyPr/>
        <a:lstStyle/>
        <a:p>
          <a:endParaRPr lang="fr-FR"/>
        </a:p>
      </dgm:t>
    </dgm:pt>
    <dgm:pt modelId="{8D50AC42-D0CB-4BC5-95E3-26861FD5C5F8}" type="sibTrans" cxnId="{A24C2447-3B25-4726-85B4-7C0B2FE1C3B4}">
      <dgm:prSet/>
      <dgm:spPr/>
      <dgm:t>
        <a:bodyPr/>
        <a:lstStyle/>
        <a:p>
          <a:endParaRPr lang="fr-FR"/>
        </a:p>
      </dgm:t>
    </dgm:pt>
    <dgm:pt modelId="{B990714E-662A-4080-B0EB-77E24DDF8C2A}">
      <dgm:prSet phldrT="[Texte]" custT="1"/>
      <dgm:spPr/>
      <dgm:t>
        <a:bodyPr/>
        <a:lstStyle/>
        <a:p>
          <a:r>
            <a:rPr lang="fr-FR" sz="1100" b="0" u="none" dirty="0">
              <a:effectLst/>
            </a:rPr>
            <a:t>Cartes d’occupations</a:t>
          </a:r>
        </a:p>
      </dgm:t>
    </dgm:pt>
    <dgm:pt modelId="{3361B5F8-E534-4021-8743-C5C18443BA26}" type="parTrans" cxnId="{1D910DA2-410C-47F3-8E1D-9C8EC6207B9C}">
      <dgm:prSet/>
      <dgm:spPr/>
      <dgm:t>
        <a:bodyPr/>
        <a:lstStyle/>
        <a:p>
          <a:endParaRPr lang="fr-FR"/>
        </a:p>
      </dgm:t>
    </dgm:pt>
    <dgm:pt modelId="{429A465B-2FAE-46C9-ABF6-75FCBA6C6724}" type="sibTrans" cxnId="{1D910DA2-410C-47F3-8E1D-9C8EC6207B9C}">
      <dgm:prSet/>
      <dgm:spPr/>
      <dgm:t>
        <a:bodyPr/>
        <a:lstStyle/>
        <a:p>
          <a:endParaRPr lang="fr-FR"/>
        </a:p>
      </dgm:t>
    </dgm:pt>
    <dgm:pt modelId="{3769F09E-A8AA-4D60-8D5C-08F4E420E813}">
      <dgm:prSet phldrT="[Texte]" custT="1"/>
      <dgm:spPr/>
      <dgm:t>
        <a:bodyPr/>
        <a:lstStyle/>
        <a:p>
          <a:r>
            <a:rPr lang="fr-FR" sz="1100" b="0" u="none" dirty="0">
              <a:effectLst/>
            </a:rPr>
            <a:t>Cartes de profondeur</a:t>
          </a:r>
        </a:p>
      </dgm:t>
    </dgm:pt>
    <dgm:pt modelId="{502B834E-EF1B-4ABF-B20B-962C847CBBE4}" type="parTrans" cxnId="{7419B7A1-0567-42A6-8240-DCC85B21FBCB}">
      <dgm:prSet/>
      <dgm:spPr/>
      <dgm:t>
        <a:bodyPr/>
        <a:lstStyle/>
        <a:p>
          <a:endParaRPr lang="fr-FR"/>
        </a:p>
      </dgm:t>
    </dgm:pt>
    <dgm:pt modelId="{1009675D-5DCC-4F79-B949-25875DC6860C}" type="sibTrans" cxnId="{7419B7A1-0567-42A6-8240-DCC85B21FBCB}">
      <dgm:prSet/>
      <dgm:spPr/>
      <dgm:t>
        <a:bodyPr/>
        <a:lstStyle/>
        <a:p>
          <a:endParaRPr lang="fr-FR"/>
        </a:p>
      </dgm:t>
    </dgm:pt>
    <dgm:pt modelId="{C2A96D8D-7B3A-4A75-B7AC-83FC5EACD350}">
      <dgm:prSet phldrT="[Texte]" custT="1"/>
      <dgm:spPr/>
      <dgm:t>
        <a:bodyPr/>
        <a:lstStyle/>
        <a:p>
          <a:r>
            <a:rPr lang="fr-FR" sz="1100" b="0" u="none" dirty="0">
              <a:effectLst/>
            </a:rPr>
            <a:t>Autres</a:t>
          </a:r>
        </a:p>
      </dgm:t>
    </dgm:pt>
    <dgm:pt modelId="{B44F1F1D-AA5F-4598-85DA-7EA1B7F391F7}" type="parTrans" cxnId="{F77645E9-141A-4AC0-B496-AB8F3F1276AA}">
      <dgm:prSet/>
      <dgm:spPr/>
      <dgm:t>
        <a:bodyPr/>
        <a:lstStyle/>
        <a:p>
          <a:endParaRPr lang="fr-FR"/>
        </a:p>
      </dgm:t>
    </dgm:pt>
    <dgm:pt modelId="{3EB42383-2119-4B84-BF0B-6BAB314EE497}" type="sibTrans" cxnId="{F77645E9-141A-4AC0-B496-AB8F3F1276AA}">
      <dgm:prSet/>
      <dgm:spPr/>
      <dgm:t>
        <a:bodyPr/>
        <a:lstStyle/>
        <a:p>
          <a:endParaRPr lang="fr-FR"/>
        </a:p>
      </dgm:t>
    </dgm:pt>
    <dgm:pt modelId="{0921F361-F8DA-411D-A08C-8B339F946246}">
      <dgm:prSet phldrT="[Texte]" custT="1"/>
      <dgm:spPr/>
      <dgm:t>
        <a:bodyPr/>
        <a:lstStyle/>
        <a:p>
          <a:r>
            <a: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Enjeux des recherches</a:t>
          </a:r>
        </a:p>
      </dgm:t>
    </dgm:pt>
    <dgm:pt modelId="{AFC592B2-4FA1-4DF9-B958-B10260459FE0}" type="parTrans" cxnId="{722D8567-BDD6-482C-9FD1-BC3F667D5EF1}">
      <dgm:prSet/>
      <dgm:spPr/>
      <dgm:t>
        <a:bodyPr/>
        <a:lstStyle/>
        <a:p>
          <a:endParaRPr lang="fr-FR"/>
        </a:p>
      </dgm:t>
    </dgm:pt>
    <dgm:pt modelId="{54D7B1B0-E9D9-4559-8579-1F291508F6B2}" type="sibTrans" cxnId="{722D8567-BDD6-482C-9FD1-BC3F667D5EF1}">
      <dgm:prSet/>
      <dgm:spPr/>
      <dgm:t>
        <a:bodyPr/>
        <a:lstStyle/>
        <a:p>
          <a:endParaRPr lang="fr-FR"/>
        </a:p>
      </dgm:t>
    </dgm:pt>
    <dgm:pt modelId="{FCEAC71E-6E0F-47D8-8719-3B9B1FBBF9DA}">
      <dgm:prSet phldrT="[Texte]" custT="1"/>
      <dgm:spPr/>
      <dgm:t>
        <a:bodyPr/>
        <a:lstStyle/>
        <a:p>
          <a:r>
            <a:rPr lang="fr-FR" sz="1100" b="0" u="none" dirty="0" err="1">
              <a:effectLst/>
            </a:rPr>
            <a:t>Unity</a:t>
          </a:r>
          <a:endParaRPr lang="fr-FR" sz="1100" b="0" u="none" dirty="0">
            <a:effectLst/>
          </a:endParaRPr>
        </a:p>
      </dgm:t>
    </dgm:pt>
    <dgm:pt modelId="{637E8BD2-8174-424D-A0F7-E16B38C36799}" type="parTrans" cxnId="{F2BB88F9-D205-4A92-90E1-414D69CA7785}">
      <dgm:prSet/>
      <dgm:spPr/>
      <dgm:t>
        <a:bodyPr/>
        <a:lstStyle/>
        <a:p>
          <a:endParaRPr lang="fr-FR"/>
        </a:p>
      </dgm:t>
    </dgm:pt>
    <dgm:pt modelId="{3CF9236A-884C-490B-B1BE-B81006160DD5}" type="sibTrans" cxnId="{F2BB88F9-D205-4A92-90E1-414D69CA7785}">
      <dgm:prSet/>
      <dgm:spPr/>
      <dgm:t>
        <a:bodyPr/>
        <a:lstStyle/>
        <a:p>
          <a:endParaRPr lang="fr-FR"/>
        </a:p>
      </dgm:t>
    </dgm:pt>
    <dgm:pt modelId="{302C3839-F448-4E0D-B73F-3982A1342349}">
      <dgm:prSet phldrT="[Texte]" custT="1"/>
      <dgm:spPr/>
      <dgm:t>
        <a:bodyPr/>
        <a:lstStyle/>
        <a:p>
          <a:r>
            <a:rPr lang="fr-FR" sz="1100" b="0" u="none" dirty="0">
              <a:effectLst/>
            </a:rPr>
            <a:t>Implémentations</a:t>
          </a:r>
        </a:p>
      </dgm:t>
    </dgm:pt>
    <dgm:pt modelId="{36513DC0-4780-47A1-BE06-A84B369A0678}" type="parTrans" cxnId="{58C2F6BD-1CFC-4CB1-A703-2C71C95C8423}">
      <dgm:prSet/>
      <dgm:spPr/>
      <dgm:t>
        <a:bodyPr/>
        <a:lstStyle/>
        <a:p>
          <a:endParaRPr lang="fr-FR"/>
        </a:p>
      </dgm:t>
    </dgm:pt>
    <dgm:pt modelId="{47D6E37B-2280-47F5-A399-F004CE1B527B}" type="sibTrans" cxnId="{58C2F6BD-1CFC-4CB1-A703-2C71C95C8423}">
      <dgm:prSet/>
      <dgm:spPr/>
      <dgm:t>
        <a:bodyPr/>
        <a:lstStyle/>
        <a:p>
          <a:endParaRPr lang="fr-FR"/>
        </a:p>
      </dgm:t>
    </dgm:pt>
    <dgm:pt modelId="{A55F745D-54DF-42D6-A169-7AE14B7E3EA5}">
      <dgm:prSet phldrT="[Texte]" custT="1"/>
      <dgm:spPr/>
      <dgm:t>
        <a:bodyPr/>
        <a:lstStyle/>
        <a:p>
          <a:r>
            <a:rPr lang="fr-FR" sz="1100" b="0" u="none" dirty="0"/>
            <a:t>Classe Lidar</a:t>
          </a:r>
        </a:p>
      </dgm:t>
    </dgm:pt>
    <dgm:pt modelId="{B7F4323E-43AA-42F9-BFC4-222B9404D407}" type="parTrans" cxnId="{D2F708E7-E81F-4D84-B4D7-DDCC5BCE33B4}">
      <dgm:prSet/>
      <dgm:spPr/>
      <dgm:t>
        <a:bodyPr/>
        <a:lstStyle/>
        <a:p>
          <a:endParaRPr lang="fr-FR"/>
        </a:p>
      </dgm:t>
    </dgm:pt>
    <dgm:pt modelId="{D9695C93-1C9A-4CD2-8863-E79CCE617F97}" type="sibTrans" cxnId="{D2F708E7-E81F-4D84-B4D7-DDCC5BCE33B4}">
      <dgm:prSet/>
      <dgm:spPr/>
      <dgm:t>
        <a:bodyPr/>
        <a:lstStyle/>
        <a:p>
          <a:endParaRPr lang="fr-FR"/>
        </a:p>
      </dgm:t>
    </dgm:pt>
    <dgm:pt modelId="{FD5D274B-67A3-4325-8968-9195D75C12F6}" type="pres">
      <dgm:prSet presAssocID="{395130E8-62E2-447D-A949-8421B93D4479}" presName="Name0" presStyleCnt="0">
        <dgm:presLayoutVars>
          <dgm:dir/>
          <dgm:resizeHandles val="exact"/>
        </dgm:presLayoutVars>
      </dgm:prSet>
      <dgm:spPr/>
    </dgm:pt>
    <dgm:pt modelId="{C32DF3DF-C5F8-4C94-BABB-367ACC677803}" type="pres">
      <dgm:prSet presAssocID="{EF6E55BD-A52B-4BF2-AE30-D32E9D254150}" presName="node" presStyleLbl="node1" presStyleIdx="0" presStyleCnt="3">
        <dgm:presLayoutVars>
          <dgm:bulletEnabled val="1"/>
        </dgm:presLayoutVars>
      </dgm:prSet>
      <dgm:spPr/>
    </dgm:pt>
    <dgm:pt modelId="{7CA9AA5B-7E4F-48B9-B305-C5169DEC572F}" type="pres">
      <dgm:prSet presAssocID="{32B2D5CF-A526-4682-89D8-62D2EF5F9BDA}" presName="sibTrans" presStyleLbl="sibTrans2D1" presStyleIdx="0" presStyleCnt="2"/>
      <dgm:spPr/>
    </dgm:pt>
    <dgm:pt modelId="{B4AB587E-D5A2-4399-B22B-CCA684EFD82E}" type="pres">
      <dgm:prSet presAssocID="{32B2D5CF-A526-4682-89D8-62D2EF5F9BDA}" presName="connectorText" presStyleLbl="sibTrans2D1" presStyleIdx="0" presStyleCnt="2"/>
      <dgm:spPr/>
    </dgm:pt>
    <dgm:pt modelId="{F3C46F63-38D9-41A8-9FBE-90860C35326F}" type="pres">
      <dgm:prSet presAssocID="{C8FF2B18-8D94-47C2-8A22-11E418ED9DF1}" presName="node" presStyleLbl="node1" presStyleIdx="1" presStyleCnt="3">
        <dgm:presLayoutVars>
          <dgm:bulletEnabled val="1"/>
        </dgm:presLayoutVars>
      </dgm:prSet>
      <dgm:spPr/>
    </dgm:pt>
    <dgm:pt modelId="{FB61F5CC-2DB9-41EF-A6C0-1A1424A8CAFE}" type="pres">
      <dgm:prSet presAssocID="{E55DDC50-3940-4CC7-BD40-B4D490515B3B}" presName="sibTrans" presStyleLbl="sibTrans2D1" presStyleIdx="1" presStyleCnt="2"/>
      <dgm:spPr/>
    </dgm:pt>
    <dgm:pt modelId="{8D7B027A-D124-450B-B9E2-77EC3738A3FB}" type="pres">
      <dgm:prSet presAssocID="{E55DDC50-3940-4CC7-BD40-B4D490515B3B}" presName="connectorText" presStyleLbl="sibTrans2D1" presStyleIdx="1" presStyleCnt="2"/>
      <dgm:spPr/>
    </dgm:pt>
    <dgm:pt modelId="{38A889AE-377B-4DFA-92D9-C855A843DB20}" type="pres">
      <dgm:prSet presAssocID="{ED95C13C-BD99-43C1-9D63-A1E8A0D35979}" presName="node" presStyleLbl="node1" presStyleIdx="2" presStyleCnt="3">
        <dgm:presLayoutVars>
          <dgm:bulletEnabled val="1"/>
        </dgm:presLayoutVars>
      </dgm:prSet>
      <dgm:spPr/>
    </dgm:pt>
  </dgm:ptLst>
  <dgm:cxnLst>
    <dgm:cxn modelId="{955BA110-7180-4ABF-9734-5405F46D1542}" type="presOf" srcId="{3769F09E-A8AA-4D60-8D5C-08F4E420E813}" destId="{F3C46F63-38D9-41A8-9FBE-90860C35326F}" srcOrd="0" destOrd="2" presId="urn:microsoft.com/office/officeart/2005/8/layout/process1"/>
    <dgm:cxn modelId="{9E2C251C-54B5-4492-8246-FC2DDBD7FEE2}" type="presOf" srcId="{302C3839-F448-4E0D-B73F-3982A1342349}" destId="{C32DF3DF-C5F8-4C94-BABB-367ACC677803}" srcOrd="0" destOrd="2" presId="urn:microsoft.com/office/officeart/2005/8/layout/process1"/>
    <dgm:cxn modelId="{FC545830-9CBE-4878-AF77-4F2C07D7A4FD}" type="presOf" srcId="{B990714E-662A-4080-B0EB-77E24DDF8C2A}" destId="{F3C46F63-38D9-41A8-9FBE-90860C35326F}" srcOrd="0" destOrd="1" presId="urn:microsoft.com/office/officeart/2005/8/layout/process1"/>
    <dgm:cxn modelId="{0320AD3E-E243-4AAE-8F65-E16F57DF5BB5}" srcId="{395130E8-62E2-447D-A949-8421B93D4479}" destId="{C8FF2B18-8D94-47C2-8A22-11E418ED9DF1}" srcOrd="1" destOrd="0" parTransId="{D707A8CB-A94C-4AC7-846E-94648E28B7A6}" sibTransId="{E55DDC50-3940-4CC7-BD40-B4D490515B3B}"/>
    <dgm:cxn modelId="{A33F9A41-8B7B-4D69-B3A0-A49F8342E7D5}" type="presOf" srcId="{32B2D5CF-A526-4682-89D8-62D2EF5F9BDA}" destId="{7CA9AA5B-7E4F-48B9-B305-C5169DEC572F}" srcOrd="0" destOrd="0" presId="urn:microsoft.com/office/officeart/2005/8/layout/process1"/>
    <dgm:cxn modelId="{A24C2447-3B25-4726-85B4-7C0B2FE1C3B4}" srcId="{395130E8-62E2-447D-A949-8421B93D4479}" destId="{ED95C13C-BD99-43C1-9D63-A1E8A0D35979}" srcOrd="2" destOrd="0" parTransId="{CE16F0C2-2AED-4E05-AB49-74A988F2DCC9}" sibTransId="{8D50AC42-D0CB-4BC5-95E3-26861FD5C5F8}"/>
    <dgm:cxn modelId="{722D8567-BDD6-482C-9FD1-BC3F667D5EF1}" srcId="{ED95C13C-BD99-43C1-9D63-A1E8A0D35979}" destId="{0921F361-F8DA-411D-A08C-8B339F946246}" srcOrd="0" destOrd="0" parTransId="{AFC592B2-4FA1-4DF9-B958-B10260459FE0}" sibTransId="{54D7B1B0-E9D9-4559-8579-1F291508F6B2}"/>
    <dgm:cxn modelId="{763B436F-F444-4DE4-90B0-3B7C6A98E1F2}" type="presOf" srcId="{C8FF2B18-8D94-47C2-8A22-11E418ED9DF1}" destId="{F3C46F63-38D9-41A8-9FBE-90860C35326F}" srcOrd="0" destOrd="0" presId="urn:microsoft.com/office/officeart/2005/8/layout/process1"/>
    <dgm:cxn modelId="{2E2C574F-0F4A-4398-8A4F-15CD29A39614}" type="presOf" srcId="{0921F361-F8DA-411D-A08C-8B339F946246}" destId="{38A889AE-377B-4DFA-92D9-C855A843DB20}" srcOrd="0" destOrd="1" presId="urn:microsoft.com/office/officeart/2005/8/layout/process1"/>
    <dgm:cxn modelId="{88FCB872-0480-4860-9540-4E53CFC0EE87}" type="presOf" srcId="{E55DDC50-3940-4CC7-BD40-B4D490515B3B}" destId="{FB61F5CC-2DB9-41EF-A6C0-1A1424A8CAFE}" srcOrd="0" destOrd="0" presId="urn:microsoft.com/office/officeart/2005/8/layout/process1"/>
    <dgm:cxn modelId="{4DE0FB7A-4877-48A2-93B9-5F5506C656E4}" type="presOf" srcId="{395130E8-62E2-447D-A949-8421B93D4479}" destId="{FD5D274B-67A3-4325-8968-9195D75C12F6}" srcOrd="0" destOrd="0" presId="urn:microsoft.com/office/officeart/2005/8/layout/process1"/>
    <dgm:cxn modelId="{9B2AA087-650F-4337-8728-BCFC3AF9C8B1}" type="presOf" srcId="{FCEAC71E-6E0F-47D8-8719-3B9B1FBBF9DA}" destId="{C32DF3DF-C5F8-4C94-BABB-367ACC677803}" srcOrd="0" destOrd="1" presId="urn:microsoft.com/office/officeart/2005/8/layout/process1"/>
    <dgm:cxn modelId="{28A9148E-6237-4A6C-B5DF-3904D2B8CD6A}" type="presOf" srcId="{ED95C13C-BD99-43C1-9D63-A1E8A0D35979}" destId="{38A889AE-377B-4DFA-92D9-C855A843DB20}" srcOrd="0" destOrd="0" presId="urn:microsoft.com/office/officeart/2005/8/layout/process1"/>
    <dgm:cxn modelId="{7419B7A1-0567-42A6-8240-DCC85B21FBCB}" srcId="{C8FF2B18-8D94-47C2-8A22-11E418ED9DF1}" destId="{3769F09E-A8AA-4D60-8D5C-08F4E420E813}" srcOrd="1" destOrd="0" parTransId="{502B834E-EF1B-4ABF-B20B-962C847CBBE4}" sibTransId="{1009675D-5DCC-4F79-B949-25875DC6860C}"/>
    <dgm:cxn modelId="{1D910DA2-410C-47F3-8E1D-9C8EC6207B9C}" srcId="{C8FF2B18-8D94-47C2-8A22-11E418ED9DF1}" destId="{B990714E-662A-4080-B0EB-77E24DDF8C2A}" srcOrd="0" destOrd="0" parTransId="{3361B5F8-E534-4021-8743-C5C18443BA26}" sibTransId="{429A465B-2FAE-46C9-ABF6-75FCBA6C6724}"/>
    <dgm:cxn modelId="{063BC3A3-7D3A-424D-B53F-D6A6AAB2259A}" type="presOf" srcId="{EF6E55BD-A52B-4BF2-AE30-D32E9D254150}" destId="{C32DF3DF-C5F8-4C94-BABB-367ACC677803}" srcOrd="0" destOrd="0" presId="urn:microsoft.com/office/officeart/2005/8/layout/process1"/>
    <dgm:cxn modelId="{58C2F6BD-1CFC-4CB1-A703-2C71C95C8423}" srcId="{EF6E55BD-A52B-4BF2-AE30-D32E9D254150}" destId="{302C3839-F448-4E0D-B73F-3982A1342349}" srcOrd="1" destOrd="0" parTransId="{36513DC0-4780-47A1-BE06-A84B369A0678}" sibTransId="{47D6E37B-2280-47F5-A399-F004CE1B527B}"/>
    <dgm:cxn modelId="{9D3011BE-FD26-4C81-9D2A-5310BA7B3380}" type="presOf" srcId="{32B2D5CF-A526-4682-89D8-62D2EF5F9BDA}" destId="{B4AB587E-D5A2-4399-B22B-CCA684EFD82E}" srcOrd="1" destOrd="0" presId="urn:microsoft.com/office/officeart/2005/8/layout/process1"/>
    <dgm:cxn modelId="{20E833C3-6D6E-47DE-B94D-A8B397595AD6}" type="presOf" srcId="{C2A96D8D-7B3A-4A75-B7AC-83FC5EACD350}" destId="{F3C46F63-38D9-41A8-9FBE-90860C35326F}" srcOrd="0" destOrd="3" presId="urn:microsoft.com/office/officeart/2005/8/layout/process1"/>
    <dgm:cxn modelId="{CB5AB6DF-F4FD-483A-92A5-13D27346F46F}" type="presOf" srcId="{A55F745D-54DF-42D6-A169-7AE14B7E3EA5}" destId="{C32DF3DF-C5F8-4C94-BABB-367ACC677803}" srcOrd="0" destOrd="3" presId="urn:microsoft.com/office/officeart/2005/8/layout/process1"/>
    <dgm:cxn modelId="{AA75B0E5-0F66-4040-B888-1E6D4D542597}" srcId="{395130E8-62E2-447D-A949-8421B93D4479}" destId="{EF6E55BD-A52B-4BF2-AE30-D32E9D254150}" srcOrd="0" destOrd="0" parTransId="{E9D1F263-550C-4534-839E-647A54D47325}" sibTransId="{32B2D5CF-A526-4682-89D8-62D2EF5F9BDA}"/>
    <dgm:cxn modelId="{D2F708E7-E81F-4D84-B4D7-DDCC5BCE33B4}" srcId="{EF6E55BD-A52B-4BF2-AE30-D32E9D254150}" destId="{A55F745D-54DF-42D6-A169-7AE14B7E3EA5}" srcOrd="2" destOrd="0" parTransId="{B7F4323E-43AA-42F9-BFC4-222B9404D407}" sibTransId="{D9695C93-1C9A-4CD2-8863-E79CCE617F97}"/>
    <dgm:cxn modelId="{F77645E9-141A-4AC0-B496-AB8F3F1276AA}" srcId="{C8FF2B18-8D94-47C2-8A22-11E418ED9DF1}" destId="{C2A96D8D-7B3A-4A75-B7AC-83FC5EACD350}" srcOrd="2" destOrd="0" parTransId="{B44F1F1D-AA5F-4598-85DA-7EA1B7F391F7}" sibTransId="{3EB42383-2119-4B84-BF0B-6BAB314EE497}"/>
    <dgm:cxn modelId="{DC7286F1-8187-4AFB-85EA-55B0791DE49A}" type="presOf" srcId="{E55DDC50-3940-4CC7-BD40-B4D490515B3B}" destId="{8D7B027A-D124-450B-B9E2-77EC3738A3FB}" srcOrd="1" destOrd="0" presId="urn:microsoft.com/office/officeart/2005/8/layout/process1"/>
    <dgm:cxn modelId="{F2BB88F9-D205-4A92-90E1-414D69CA7785}" srcId="{EF6E55BD-A52B-4BF2-AE30-D32E9D254150}" destId="{FCEAC71E-6E0F-47D8-8719-3B9B1FBBF9DA}" srcOrd="0" destOrd="0" parTransId="{637E8BD2-8174-424D-A0F7-E16B38C36799}" sibTransId="{3CF9236A-884C-490B-B1BE-B81006160DD5}"/>
    <dgm:cxn modelId="{065F3A37-8A07-4E36-9DA0-F8CFC851F516}" type="presParOf" srcId="{FD5D274B-67A3-4325-8968-9195D75C12F6}" destId="{C32DF3DF-C5F8-4C94-BABB-367ACC677803}" srcOrd="0" destOrd="0" presId="urn:microsoft.com/office/officeart/2005/8/layout/process1"/>
    <dgm:cxn modelId="{95E060FB-DB91-4381-9A27-B48C7EF3E173}" type="presParOf" srcId="{FD5D274B-67A3-4325-8968-9195D75C12F6}" destId="{7CA9AA5B-7E4F-48B9-B305-C5169DEC572F}" srcOrd="1" destOrd="0" presId="urn:microsoft.com/office/officeart/2005/8/layout/process1"/>
    <dgm:cxn modelId="{8DC5E150-2A2D-41F3-AB7E-8F676DA04C7B}" type="presParOf" srcId="{7CA9AA5B-7E4F-48B9-B305-C5169DEC572F}" destId="{B4AB587E-D5A2-4399-B22B-CCA684EFD82E}" srcOrd="0" destOrd="0" presId="urn:microsoft.com/office/officeart/2005/8/layout/process1"/>
    <dgm:cxn modelId="{81959EC2-AB70-41DD-8887-0D8B7BB4C57F}" type="presParOf" srcId="{FD5D274B-67A3-4325-8968-9195D75C12F6}" destId="{F3C46F63-38D9-41A8-9FBE-90860C35326F}" srcOrd="2" destOrd="0" presId="urn:microsoft.com/office/officeart/2005/8/layout/process1"/>
    <dgm:cxn modelId="{442D5BA1-8B99-462E-987B-D049526CAD49}" type="presParOf" srcId="{FD5D274B-67A3-4325-8968-9195D75C12F6}" destId="{FB61F5CC-2DB9-41EF-A6C0-1A1424A8CAFE}" srcOrd="3" destOrd="0" presId="urn:microsoft.com/office/officeart/2005/8/layout/process1"/>
    <dgm:cxn modelId="{E7670F61-877A-4AC2-9331-53EBBCDFBDFF}" type="presParOf" srcId="{FB61F5CC-2DB9-41EF-A6C0-1A1424A8CAFE}" destId="{8D7B027A-D124-450B-B9E2-77EC3738A3FB}" srcOrd="0" destOrd="0" presId="urn:microsoft.com/office/officeart/2005/8/layout/process1"/>
    <dgm:cxn modelId="{C194C880-F7BA-4B0C-AD2C-409C915F0D3B}" type="presParOf" srcId="{FD5D274B-67A3-4325-8968-9195D75C12F6}" destId="{38A889AE-377B-4DFA-92D9-C855A843DB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77897F12-FF87-4DF5-A120-6B6CE934C7AC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fr-FR"/>
        </a:p>
      </dgm:t>
    </dgm:pt>
    <dgm:pt modelId="{B164E367-5A03-40E7-9606-5DB03D3C023C}">
      <dgm:prSet phldrT="[Texte]"/>
      <dgm:spPr/>
      <dgm:t>
        <a:bodyPr/>
        <a:lstStyle/>
        <a:p>
          <a:r>
            <a:rPr lang="fr-FR" dirty="0"/>
            <a:t>Optimisation</a:t>
          </a:r>
        </a:p>
      </dgm:t>
    </dgm:pt>
    <dgm:pt modelId="{6EFD3725-CD85-4D91-A3DE-5FF0641F6CD6}" type="parTrans" cxnId="{19D1A07E-EAFA-4883-95C5-17075A2AD611}">
      <dgm:prSet/>
      <dgm:spPr/>
      <dgm:t>
        <a:bodyPr/>
        <a:lstStyle/>
        <a:p>
          <a:endParaRPr lang="fr-FR"/>
        </a:p>
      </dgm:t>
    </dgm:pt>
    <dgm:pt modelId="{9D3C1E77-B136-44C6-A8D1-1CF6223B72D9}" type="sibTrans" cxnId="{19D1A07E-EAFA-4883-95C5-17075A2AD611}">
      <dgm:prSet/>
      <dgm:spPr/>
      <dgm:t>
        <a:bodyPr/>
        <a:lstStyle/>
        <a:p>
          <a:endParaRPr lang="fr-FR"/>
        </a:p>
      </dgm:t>
    </dgm:pt>
    <dgm:pt modelId="{F662A78D-2836-448B-A6F4-96FB64D59A4C}">
      <dgm:prSet phldrT="[Texte]"/>
      <dgm:spPr/>
      <dgm:t>
        <a:bodyPr/>
        <a:lstStyle/>
        <a:p>
          <a:r>
            <a:rPr lang="fr-FR" dirty="0"/>
            <a:t>Programmes plus complexes</a:t>
          </a:r>
        </a:p>
      </dgm:t>
    </dgm:pt>
    <dgm:pt modelId="{6D6A140F-AFC8-47D3-A7A9-BB6E85217D99}" type="parTrans" cxnId="{78D59F78-279F-4B27-AF86-B87F218B7433}">
      <dgm:prSet/>
      <dgm:spPr/>
      <dgm:t>
        <a:bodyPr/>
        <a:lstStyle/>
        <a:p>
          <a:endParaRPr lang="fr-FR"/>
        </a:p>
      </dgm:t>
    </dgm:pt>
    <dgm:pt modelId="{A434D37F-CED6-4347-AA4F-6BF63D07B8C3}" type="sibTrans" cxnId="{78D59F78-279F-4B27-AF86-B87F218B7433}">
      <dgm:prSet/>
      <dgm:spPr/>
      <dgm:t>
        <a:bodyPr/>
        <a:lstStyle/>
        <a:p>
          <a:endParaRPr lang="fr-FR"/>
        </a:p>
      </dgm:t>
    </dgm:pt>
    <dgm:pt modelId="{72E6DA0A-53BC-4852-B9F9-F7EADDB283B6}">
      <dgm:prSet phldrT="[Texte]"/>
      <dgm:spPr/>
      <dgm:t>
        <a:bodyPr/>
        <a:lstStyle/>
        <a:p>
          <a:r>
            <a:rPr lang="fr-FR" dirty="0"/>
            <a:t>Très petits processeurs</a:t>
          </a:r>
        </a:p>
      </dgm:t>
    </dgm:pt>
    <dgm:pt modelId="{3C25FBCD-6248-43D8-8443-65F68EE29A07}" type="parTrans" cxnId="{4F6CD1DA-7B6C-4A6B-9A92-2487141313F0}">
      <dgm:prSet/>
      <dgm:spPr/>
      <dgm:t>
        <a:bodyPr/>
        <a:lstStyle/>
        <a:p>
          <a:endParaRPr lang="fr-FR"/>
        </a:p>
      </dgm:t>
    </dgm:pt>
    <dgm:pt modelId="{816D5E7D-39F4-4F83-A11D-7D30111457D8}" type="sibTrans" cxnId="{4F6CD1DA-7B6C-4A6B-9A92-2487141313F0}">
      <dgm:prSet/>
      <dgm:spPr/>
      <dgm:t>
        <a:bodyPr/>
        <a:lstStyle/>
        <a:p>
          <a:endParaRPr lang="fr-FR"/>
        </a:p>
      </dgm:t>
    </dgm:pt>
    <dgm:pt modelId="{3964DE90-E0F0-4C1B-B4FB-3D2C4AB8BBB5}">
      <dgm:prSet phldrT="[Texte]"/>
      <dgm:spPr/>
      <dgm:t>
        <a:bodyPr/>
        <a:lstStyle/>
        <a:p>
          <a:r>
            <a:rPr lang="fr-FR" dirty="0"/>
            <a:t>Communications</a:t>
          </a:r>
        </a:p>
      </dgm:t>
    </dgm:pt>
    <dgm:pt modelId="{07F368A4-2782-4060-AF36-D9AED085CF40}" type="parTrans" cxnId="{89E7D83D-2F1E-4391-AA69-E80F664DAE0A}">
      <dgm:prSet/>
      <dgm:spPr/>
      <dgm:t>
        <a:bodyPr/>
        <a:lstStyle/>
        <a:p>
          <a:endParaRPr lang="fr-FR"/>
        </a:p>
      </dgm:t>
    </dgm:pt>
    <dgm:pt modelId="{9AE16672-431C-4838-9D5E-4BAAEDFBAEA4}" type="sibTrans" cxnId="{89E7D83D-2F1E-4391-AA69-E80F664DAE0A}">
      <dgm:prSet/>
      <dgm:spPr/>
      <dgm:t>
        <a:bodyPr/>
        <a:lstStyle/>
        <a:p>
          <a:endParaRPr lang="fr-FR"/>
        </a:p>
      </dgm:t>
    </dgm:pt>
    <dgm:pt modelId="{460CAEFE-96B3-4239-9350-14B1D10D311A}">
      <dgm:prSet phldrT="[Texte]"/>
      <dgm:spPr/>
      <dgm:t>
        <a:bodyPr/>
        <a:lstStyle/>
        <a:p>
          <a:r>
            <a:rPr lang="fr-FR" dirty="0"/>
            <a:t>Autonomie</a:t>
          </a:r>
        </a:p>
      </dgm:t>
    </dgm:pt>
    <dgm:pt modelId="{BDC073A4-1352-4183-B146-CB540AF870C8}" type="parTrans" cxnId="{F148C5C1-86F4-48F9-BDFD-6458ED5879B8}">
      <dgm:prSet/>
      <dgm:spPr/>
      <dgm:t>
        <a:bodyPr/>
        <a:lstStyle/>
        <a:p>
          <a:endParaRPr lang="fr-FR"/>
        </a:p>
      </dgm:t>
    </dgm:pt>
    <dgm:pt modelId="{B7E2AA00-668D-4CC6-9D53-E922AC38E4D2}" type="sibTrans" cxnId="{F148C5C1-86F4-48F9-BDFD-6458ED5879B8}">
      <dgm:prSet/>
      <dgm:spPr/>
      <dgm:t>
        <a:bodyPr/>
        <a:lstStyle/>
        <a:p>
          <a:endParaRPr lang="fr-FR"/>
        </a:p>
      </dgm:t>
    </dgm:pt>
    <dgm:pt modelId="{1AB22C4E-5D92-41A7-ACDF-E171F64B9834}">
      <dgm:prSet phldrT="[Texte]"/>
      <dgm:spPr/>
      <dgm:t>
        <a:bodyPr/>
        <a:lstStyle/>
        <a:p>
          <a:r>
            <a:rPr lang="fr-FR" dirty="0"/>
            <a:t>Confort pour l’homme</a:t>
          </a:r>
        </a:p>
      </dgm:t>
    </dgm:pt>
    <dgm:pt modelId="{912E050F-6895-44BE-A4D2-691C365A3E14}" type="parTrans" cxnId="{7E2D1305-4794-404D-86ED-678536985D9C}">
      <dgm:prSet/>
      <dgm:spPr/>
      <dgm:t>
        <a:bodyPr/>
        <a:lstStyle/>
        <a:p>
          <a:endParaRPr lang="fr-FR"/>
        </a:p>
      </dgm:t>
    </dgm:pt>
    <dgm:pt modelId="{C50771C2-102E-4CDB-9911-6FC7D71FD817}" type="sibTrans" cxnId="{7E2D1305-4794-404D-86ED-678536985D9C}">
      <dgm:prSet/>
      <dgm:spPr/>
      <dgm:t>
        <a:bodyPr/>
        <a:lstStyle/>
        <a:p>
          <a:endParaRPr lang="fr-FR"/>
        </a:p>
      </dgm:t>
    </dgm:pt>
    <dgm:pt modelId="{F9B6A6B2-0662-43C3-9702-1AA9FA1C129F}">
      <dgm:prSet phldrT="[Texte]"/>
      <dgm:spPr/>
      <dgm:t>
        <a:bodyPr/>
        <a:lstStyle/>
        <a:p>
          <a:r>
            <a:rPr lang="fr-FR" dirty="0"/>
            <a:t>Objets de plus en plus connectés</a:t>
          </a:r>
        </a:p>
      </dgm:t>
    </dgm:pt>
    <dgm:pt modelId="{E06EA7FD-5149-48D2-918B-95356118ABCC}" type="sibTrans" cxnId="{EC8F3694-5855-43F1-B227-9BD0FD4EFD08}">
      <dgm:prSet/>
      <dgm:spPr/>
      <dgm:t>
        <a:bodyPr/>
        <a:lstStyle/>
        <a:p>
          <a:endParaRPr lang="fr-FR"/>
        </a:p>
      </dgm:t>
    </dgm:pt>
    <dgm:pt modelId="{49526A90-7995-44BE-9BAA-26EB92594D94}" type="parTrans" cxnId="{EC8F3694-5855-43F1-B227-9BD0FD4EFD08}">
      <dgm:prSet/>
      <dgm:spPr/>
      <dgm:t>
        <a:bodyPr/>
        <a:lstStyle/>
        <a:p>
          <a:endParaRPr lang="fr-FR"/>
        </a:p>
      </dgm:t>
    </dgm:pt>
    <dgm:pt modelId="{0745A7CD-73B8-41D5-8806-C4EAEB682FF8}">
      <dgm:prSet phldrT="[Texte]"/>
      <dgm:spPr/>
      <dgm:t>
        <a:bodyPr/>
        <a:lstStyle/>
        <a:p>
          <a:r>
            <a:rPr lang="fr-FR" dirty="0"/>
            <a:t>Interactions entre systèmes complexes</a:t>
          </a:r>
        </a:p>
      </dgm:t>
    </dgm:pt>
    <dgm:pt modelId="{326DED7A-7B93-41F8-895A-3C2DF6911182}" type="parTrans" cxnId="{479C71D1-6837-4DE8-86DC-FAE8B54457B5}">
      <dgm:prSet/>
      <dgm:spPr/>
      <dgm:t>
        <a:bodyPr/>
        <a:lstStyle/>
        <a:p>
          <a:endParaRPr lang="fr-FR"/>
        </a:p>
      </dgm:t>
    </dgm:pt>
    <dgm:pt modelId="{687B823A-BF35-46E3-8542-2D146D4046F9}" type="sibTrans" cxnId="{479C71D1-6837-4DE8-86DC-FAE8B54457B5}">
      <dgm:prSet/>
      <dgm:spPr/>
      <dgm:t>
        <a:bodyPr/>
        <a:lstStyle/>
        <a:p>
          <a:endParaRPr lang="fr-FR"/>
        </a:p>
      </dgm:t>
    </dgm:pt>
    <dgm:pt modelId="{57BF5C99-13D9-474D-A558-D713795F45ED}">
      <dgm:prSet phldrT="[Texte]"/>
      <dgm:spPr/>
      <dgm:t>
        <a:bodyPr/>
        <a:lstStyle/>
        <a:p>
          <a:r>
            <a:rPr lang="fr-FR" dirty="0"/>
            <a:t>Endroits dangereux</a:t>
          </a:r>
        </a:p>
      </dgm:t>
    </dgm:pt>
    <dgm:pt modelId="{3706321D-A4DE-4003-BA26-EA3F136E2F03}" type="parTrans" cxnId="{6934A37F-FD14-44C9-AC4C-2C5D69CD5ACB}">
      <dgm:prSet/>
      <dgm:spPr/>
      <dgm:t>
        <a:bodyPr/>
        <a:lstStyle/>
        <a:p>
          <a:endParaRPr lang="fr-FR"/>
        </a:p>
      </dgm:t>
    </dgm:pt>
    <dgm:pt modelId="{835EF730-6A42-404D-8314-D366C1247EF4}" type="sibTrans" cxnId="{6934A37F-FD14-44C9-AC4C-2C5D69CD5ACB}">
      <dgm:prSet/>
      <dgm:spPr/>
      <dgm:t>
        <a:bodyPr/>
        <a:lstStyle/>
        <a:p>
          <a:endParaRPr lang="fr-FR"/>
        </a:p>
      </dgm:t>
    </dgm:pt>
    <dgm:pt modelId="{AC44828B-92A9-4CAF-AA11-EF51BCFFDC22}" type="pres">
      <dgm:prSet presAssocID="{77897F12-FF87-4DF5-A120-6B6CE934C7A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A08DF5A-5186-488E-B664-1CF44BF576F7}" type="pres">
      <dgm:prSet presAssocID="{B164E367-5A03-40E7-9606-5DB03D3C023C}" presName="root" presStyleCnt="0"/>
      <dgm:spPr/>
    </dgm:pt>
    <dgm:pt modelId="{D93C9A6E-21DD-4DA5-83E5-00086D8CFE52}" type="pres">
      <dgm:prSet presAssocID="{B164E367-5A03-40E7-9606-5DB03D3C023C}" presName="rootComposite" presStyleCnt="0"/>
      <dgm:spPr/>
    </dgm:pt>
    <dgm:pt modelId="{5C44E3C9-82EE-4D61-B2D0-16C4DDD3E318}" type="pres">
      <dgm:prSet presAssocID="{B164E367-5A03-40E7-9606-5DB03D3C023C}" presName="rootText" presStyleLbl="node1" presStyleIdx="0" presStyleCnt="3"/>
      <dgm:spPr/>
    </dgm:pt>
    <dgm:pt modelId="{CA53FF69-CC13-4E8D-B341-EEE8381209E4}" type="pres">
      <dgm:prSet presAssocID="{B164E367-5A03-40E7-9606-5DB03D3C023C}" presName="rootConnector" presStyleLbl="node1" presStyleIdx="0" presStyleCnt="3"/>
      <dgm:spPr/>
    </dgm:pt>
    <dgm:pt modelId="{40CFE3B7-B698-4ED4-B071-B9931FC50195}" type="pres">
      <dgm:prSet presAssocID="{B164E367-5A03-40E7-9606-5DB03D3C023C}" presName="childShape" presStyleCnt="0"/>
      <dgm:spPr/>
    </dgm:pt>
    <dgm:pt modelId="{9A8BFBF3-96BB-4D84-8C89-89D4C7D42ACC}" type="pres">
      <dgm:prSet presAssocID="{6D6A140F-AFC8-47D3-A7A9-BB6E85217D99}" presName="Name13" presStyleLbl="parChTrans1D2" presStyleIdx="0" presStyleCnt="6"/>
      <dgm:spPr/>
    </dgm:pt>
    <dgm:pt modelId="{B0B5763A-9103-4FFD-86C8-A8A4DAEBC635}" type="pres">
      <dgm:prSet presAssocID="{F662A78D-2836-448B-A6F4-96FB64D59A4C}" presName="childText" presStyleLbl="bgAcc1" presStyleIdx="0" presStyleCnt="6">
        <dgm:presLayoutVars>
          <dgm:bulletEnabled val="1"/>
        </dgm:presLayoutVars>
      </dgm:prSet>
      <dgm:spPr/>
    </dgm:pt>
    <dgm:pt modelId="{DCEA4ED3-5DC7-473F-96E7-9AE7176880CF}" type="pres">
      <dgm:prSet presAssocID="{3C25FBCD-6248-43D8-8443-65F68EE29A07}" presName="Name13" presStyleLbl="parChTrans1D2" presStyleIdx="1" presStyleCnt="6"/>
      <dgm:spPr/>
    </dgm:pt>
    <dgm:pt modelId="{7C44BCE1-3A0B-4D63-B598-A35FFA9A776B}" type="pres">
      <dgm:prSet presAssocID="{72E6DA0A-53BC-4852-B9F9-F7EADDB283B6}" presName="childText" presStyleLbl="bgAcc1" presStyleIdx="1" presStyleCnt="6">
        <dgm:presLayoutVars>
          <dgm:bulletEnabled val="1"/>
        </dgm:presLayoutVars>
      </dgm:prSet>
      <dgm:spPr/>
    </dgm:pt>
    <dgm:pt modelId="{7CD59FAD-9107-414D-B949-5C875C6BB09E}" type="pres">
      <dgm:prSet presAssocID="{3964DE90-E0F0-4C1B-B4FB-3D2C4AB8BBB5}" presName="root" presStyleCnt="0"/>
      <dgm:spPr/>
    </dgm:pt>
    <dgm:pt modelId="{809A47E6-CB26-4D68-815A-A506B0FBA73B}" type="pres">
      <dgm:prSet presAssocID="{3964DE90-E0F0-4C1B-B4FB-3D2C4AB8BBB5}" presName="rootComposite" presStyleCnt="0"/>
      <dgm:spPr/>
    </dgm:pt>
    <dgm:pt modelId="{DB123C8D-34A6-4FF7-A4B6-A4B1E3685B64}" type="pres">
      <dgm:prSet presAssocID="{3964DE90-E0F0-4C1B-B4FB-3D2C4AB8BBB5}" presName="rootText" presStyleLbl="node1" presStyleIdx="1" presStyleCnt="3"/>
      <dgm:spPr/>
    </dgm:pt>
    <dgm:pt modelId="{78C0F69D-C750-4D15-802A-2D65C953B171}" type="pres">
      <dgm:prSet presAssocID="{3964DE90-E0F0-4C1B-B4FB-3D2C4AB8BBB5}" presName="rootConnector" presStyleLbl="node1" presStyleIdx="1" presStyleCnt="3"/>
      <dgm:spPr/>
    </dgm:pt>
    <dgm:pt modelId="{E3C815F4-042E-4074-8988-6E670826E646}" type="pres">
      <dgm:prSet presAssocID="{3964DE90-E0F0-4C1B-B4FB-3D2C4AB8BBB5}" presName="childShape" presStyleCnt="0"/>
      <dgm:spPr/>
    </dgm:pt>
    <dgm:pt modelId="{F0B9EB87-74DB-4B64-B780-AE5B0729BF42}" type="pres">
      <dgm:prSet presAssocID="{49526A90-7995-44BE-9BAA-26EB92594D94}" presName="Name13" presStyleLbl="parChTrans1D2" presStyleIdx="2" presStyleCnt="6"/>
      <dgm:spPr/>
    </dgm:pt>
    <dgm:pt modelId="{BFCBBF55-0E1E-4CE4-BBF0-39A2076E951F}" type="pres">
      <dgm:prSet presAssocID="{F9B6A6B2-0662-43C3-9702-1AA9FA1C129F}" presName="childText" presStyleLbl="bgAcc1" presStyleIdx="2" presStyleCnt="6">
        <dgm:presLayoutVars>
          <dgm:bulletEnabled val="1"/>
        </dgm:presLayoutVars>
      </dgm:prSet>
      <dgm:spPr/>
    </dgm:pt>
    <dgm:pt modelId="{3E1CE487-8896-4A3B-AF25-C8D0D799299F}" type="pres">
      <dgm:prSet presAssocID="{326DED7A-7B93-41F8-895A-3C2DF6911182}" presName="Name13" presStyleLbl="parChTrans1D2" presStyleIdx="3" presStyleCnt="6"/>
      <dgm:spPr/>
    </dgm:pt>
    <dgm:pt modelId="{56D186F9-27EC-4536-A09B-54D7678D235F}" type="pres">
      <dgm:prSet presAssocID="{0745A7CD-73B8-41D5-8806-C4EAEB682FF8}" presName="childText" presStyleLbl="bgAcc1" presStyleIdx="3" presStyleCnt="6">
        <dgm:presLayoutVars>
          <dgm:bulletEnabled val="1"/>
        </dgm:presLayoutVars>
      </dgm:prSet>
      <dgm:spPr/>
    </dgm:pt>
    <dgm:pt modelId="{37B537C1-4425-4105-B002-3BA8DBD58A39}" type="pres">
      <dgm:prSet presAssocID="{460CAEFE-96B3-4239-9350-14B1D10D311A}" presName="root" presStyleCnt="0"/>
      <dgm:spPr/>
    </dgm:pt>
    <dgm:pt modelId="{75CD3836-BCAE-4D63-A4E8-ECCE51756C2E}" type="pres">
      <dgm:prSet presAssocID="{460CAEFE-96B3-4239-9350-14B1D10D311A}" presName="rootComposite" presStyleCnt="0"/>
      <dgm:spPr/>
    </dgm:pt>
    <dgm:pt modelId="{2EEA1253-2E3D-4BD7-838C-FAF9A5E10CC5}" type="pres">
      <dgm:prSet presAssocID="{460CAEFE-96B3-4239-9350-14B1D10D311A}" presName="rootText" presStyleLbl="node1" presStyleIdx="2" presStyleCnt="3"/>
      <dgm:spPr/>
    </dgm:pt>
    <dgm:pt modelId="{200DDA50-FC2E-4B07-A916-C97ED2189E2C}" type="pres">
      <dgm:prSet presAssocID="{460CAEFE-96B3-4239-9350-14B1D10D311A}" presName="rootConnector" presStyleLbl="node1" presStyleIdx="2" presStyleCnt="3"/>
      <dgm:spPr/>
    </dgm:pt>
    <dgm:pt modelId="{00136FFF-A0B0-4BFC-A876-F11BD142A3E1}" type="pres">
      <dgm:prSet presAssocID="{460CAEFE-96B3-4239-9350-14B1D10D311A}" presName="childShape" presStyleCnt="0"/>
      <dgm:spPr/>
    </dgm:pt>
    <dgm:pt modelId="{4A575582-4C00-4360-A7FE-860E449EF633}" type="pres">
      <dgm:prSet presAssocID="{912E050F-6895-44BE-A4D2-691C365A3E14}" presName="Name13" presStyleLbl="parChTrans1D2" presStyleIdx="4" presStyleCnt="6"/>
      <dgm:spPr/>
    </dgm:pt>
    <dgm:pt modelId="{6B2A209D-152B-4BF8-98DB-688F5B0E72DB}" type="pres">
      <dgm:prSet presAssocID="{1AB22C4E-5D92-41A7-ACDF-E171F64B9834}" presName="childText" presStyleLbl="bgAcc1" presStyleIdx="4" presStyleCnt="6">
        <dgm:presLayoutVars>
          <dgm:bulletEnabled val="1"/>
        </dgm:presLayoutVars>
      </dgm:prSet>
      <dgm:spPr/>
    </dgm:pt>
    <dgm:pt modelId="{AE52BE67-1A3C-4F2E-87CC-F7CC2C377E9B}" type="pres">
      <dgm:prSet presAssocID="{3706321D-A4DE-4003-BA26-EA3F136E2F03}" presName="Name13" presStyleLbl="parChTrans1D2" presStyleIdx="5" presStyleCnt="6"/>
      <dgm:spPr/>
    </dgm:pt>
    <dgm:pt modelId="{45F495E7-1428-40C0-BDD2-3D50AA82FCAD}" type="pres">
      <dgm:prSet presAssocID="{57BF5C99-13D9-474D-A558-D713795F45ED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7E2D1305-4794-404D-86ED-678536985D9C}" srcId="{460CAEFE-96B3-4239-9350-14B1D10D311A}" destId="{1AB22C4E-5D92-41A7-ACDF-E171F64B9834}" srcOrd="0" destOrd="0" parTransId="{912E050F-6895-44BE-A4D2-691C365A3E14}" sibTransId="{C50771C2-102E-4CDB-9911-6FC7D71FD817}"/>
    <dgm:cxn modelId="{7F63BD12-E779-4BFD-A3A0-465CBDFA3DAB}" type="presOf" srcId="{B164E367-5A03-40E7-9606-5DB03D3C023C}" destId="{5C44E3C9-82EE-4D61-B2D0-16C4DDD3E318}" srcOrd="0" destOrd="0" presId="urn:microsoft.com/office/officeart/2005/8/layout/hierarchy3"/>
    <dgm:cxn modelId="{5BBF0719-F95C-4D0A-AE29-4E6C5CB55E0B}" type="presOf" srcId="{57BF5C99-13D9-474D-A558-D713795F45ED}" destId="{45F495E7-1428-40C0-BDD2-3D50AA82FCAD}" srcOrd="0" destOrd="0" presId="urn:microsoft.com/office/officeart/2005/8/layout/hierarchy3"/>
    <dgm:cxn modelId="{2BCEFB1D-2D3F-4BDB-8070-F10970B9FA96}" type="presOf" srcId="{B164E367-5A03-40E7-9606-5DB03D3C023C}" destId="{CA53FF69-CC13-4E8D-B341-EEE8381209E4}" srcOrd="1" destOrd="0" presId="urn:microsoft.com/office/officeart/2005/8/layout/hierarchy3"/>
    <dgm:cxn modelId="{89E7D83D-2F1E-4391-AA69-E80F664DAE0A}" srcId="{77897F12-FF87-4DF5-A120-6B6CE934C7AC}" destId="{3964DE90-E0F0-4C1B-B4FB-3D2C4AB8BBB5}" srcOrd="1" destOrd="0" parTransId="{07F368A4-2782-4060-AF36-D9AED085CF40}" sibTransId="{9AE16672-431C-4838-9D5E-4BAAEDFBAEA4}"/>
    <dgm:cxn modelId="{5F9CEE60-95BD-4C16-9111-7E4010CFEB87}" type="presOf" srcId="{1AB22C4E-5D92-41A7-ACDF-E171F64B9834}" destId="{6B2A209D-152B-4BF8-98DB-688F5B0E72DB}" srcOrd="0" destOrd="0" presId="urn:microsoft.com/office/officeart/2005/8/layout/hierarchy3"/>
    <dgm:cxn modelId="{33CE8866-AD78-404E-A861-BBD9BD8220CA}" type="presOf" srcId="{3964DE90-E0F0-4C1B-B4FB-3D2C4AB8BBB5}" destId="{DB123C8D-34A6-4FF7-A4B6-A4B1E3685B64}" srcOrd="0" destOrd="0" presId="urn:microsoft.com/office/officeart/2005/8/layout/hierarchy3"/>
    <dgm:cxn modelId="{7ADB996B-843E-4362-9704-42F21DE2BF5C}" type="presOf" srcId="{72E6DA0A-53BC-4852-B9F9-F7EADDB283B6}" destId="{7C44BCE1-3A0B-4D63-B598-A35FFA9A776B}" srcOrd="0" destOrd="0" presId="urn:microsoft.com/office/officeart/2005/8/layout/hierarchy3"/>
    <dgm:cxn modelId="{9CADE271-9862-45B5-AAD0-FA02D2033A35}" type="presOf" srcId="{460CAEFE-96B3-4239-9350-14B1D10D311A}" destId="{200DDA50-FC2E-4B07-A916-C97ED2189E2C}" srcOrd="1" destOrd="0" presId="urn:microsoft.com/office/officeart/2005/8/layout/hierarchy3"/>
    <dgm:cxn modelId="{78D59F78-279F-4B27-AF86-B87F218B7433}" srcId="{B164E367-5A03-40E7-9606-5DB03D3C023C}" destId="{F662A78D-2836-448B-A6F4-96FB64D59A4C}" srcOrd="0" destOrd="0" parTransId="{6D6A140F-AFC8-47D3-A7A9-BB6E85217D99}" sibTransId="{A434D37F-CED6-4347-AA4F-6BF63D07B8C3}"/>
    <dgm:cxn modelId="{9FABA259-B338-464B-A742-79D144A62028}" type="presOf" srcId="{912E050F-6895-44BE-A4D2-691C365A3E14}" destId="{4A575582-4C00-4360-A7FE-860E449EF633}" srcOrd="0" destOrd="0" presId="urn:microsoft.com/office/officeart/2005/8/layout/hierarchy3"/>
    <dgm:cxn modelId="{19D1A07E-EAFA-4883-95C5-17075A2AD611}" srcId="{77897F12-FF87-4DF5-A120-6B6CE934C7AC}" destId="{B164E367-5A03-40E7-9606-5DB03D3C023C}" srcOrd="0" destOrd="0" parTransId="{6EFD3725-CD85-4D91-A3DE-5FF0641F6CD6}" sibTransId="{9D3C1E77-B136-44C6-A8D1-1CF6223B72D9}"/>
    <dgm:cxn modelId="{6934A37F-FD14-44C9-AC4C-2C5D69CD5ACB}" srcId="{460CAEFE-96B3-4239-9350-14B1D10D311A}" destId="{57BF5C99-13D9-474D-A558-D713795F45ED}" srcOrd="1" destOrd="0" parTransId="{3706321D-A4DE-4003-BA26-EA3F136E2F03}" sibTransId="{835EF730-6A42-404D-8314-D366C1247EF4}"/>
    <dgm:cxn modelId="{2FE8D280-B479-4F30-97AC-2D6AEC520D60}" type="presOf" srcId="{77897F12-FF87-4DF5-A120-6B6CE934C7AC}" destId="{AC44828B-92A9-4CAF-AA11-EF51BCFFDC22}" srcOrd="0" destOrd="0" presId="urn:microsoft.com/office/officeart/2005/8/layout/hierarchy3"/>
    <dgm:cxn modelId="{2F4AE68C-6678-46DB-B8BF-F5751AC26510}" type="presOf" srcId="{0745A7CD-73B8-41D5-8806-C4EAEB682FF8}" destId="{56D186F9-27EC-4536-A09B-54D7678D235F}" srcOrd="0" destOrd="0" presId="urn:microsoft.com/office/officeart/2005/8/layout/hierarchy3"/>
    <dgm:cxn modelId="{EC8F3694-5855-43F1-B227-9BD0FD4EFD08}" srcId="{3964DE90-E0F0-4C1B-B4FB-3D2C4AB8BBB5}" destId="{F9B6A6B2-0662-43C3-9702-1AA9FA1C129F}" srcOrd="0" destOrd="0" parTransId="{49526A90-7995-44BE-9BAA-26EB92594D94}" sibTransId="{E06EA7FD-5149-48D2-918B-95356118ABCC}"/>
    <dgm:cxn modelId="{EBE6889E-2BBB-46A8-8654-FA43B2C69565}" type="presOf" srcId="{6D6A140F-AFC8-47D3-A7A9-BB6E85217D99}" destId="{9A8BFBF3-96BB-4D84-8C89-89D4C7D42ACC}" srcOrd="0" destOrd="0" presId="urn:microsoft.com/office/officeart/2005/8/layout/hierarchy3"/>
    <dgm:cxn modelId="{5BEC56AA-AA94-4853-9FAB-8A01370B0BD5}" type="presOf" srcId="{F662A78D-2836-448B-A6F4-96FB64D59A4C}" destId="{B0B5763A-9103-4FFD-86C8-A8A4DAEBC635}" srcOrd="0" destOrd="0" presId="urn:microsoft.com/office/officeart/2005/8/layout/hierarchy3"/>
    <dgm:cxn modelId="{316C4BB0-6DE3-4E05-9361-723D746163CA}" type="presOf" srcId="{F9B6A6B2-0662-43C3-9702-1AA9FA1C129F}" destId="{BFCBBF55-0E1E-4CE4-BBF0-39A2076E951F}" srcOrd="0" destOrd="0" presId="urn:microsoft.com/office/officeart/2005/8/layout/hierarchy3"/>
    <dgm:cxn modelId="{3B93E3B0-5A6E-4EBF-A656-388334EA9353}" type="presOf" srcId="{460CAEFE-96B3-4239-9350-14B1D10D311A}" destId="{2EEA1253-2E3D-4BD7-838C-FAF9A5E10CC5}" srcOrd="0" destOrd="0" presId="urn:microsoft.com/office/officeart/2005/8/layout/hierarchy3"/>
    <dgm:cxn modelId="{602C90B8-F050-4F62-A717-C62EEBBC51D1}" type="presOf" srcId="{49526A90-7995-44BE-9BAA-26EB92594D94}" destId="{F0B9EB87-74DB-4B64-B780-AE5B0729BF42}" srcOrd="0" destOrd="0" presId="urn:microsoft.com/office/officeart/2005/8/layout/hierarchy3"/>
    <dgm:cxn modelId="{F148C5C1-86F4-48F9-BDFD-6458ED5879B8}" srcId="{77897F12-FF87-4DF5-A120-6B6CE934C7AC}" destId="{460CAEFE-96B3-4239-9350-14B1D10D311A}" srcOrd="2" destOrd="0" parTransId="{BDC073A4-1352-4183-B146-CB540AF870C8}" sibTransId="{B7E2AA00-668D-4CC6-9D53-E922AC38E4D2}"/>
    <dgm:cxn modelId="{479C71D1-6837-4DE8-86DC-FAE8B54457B5}" srcId="{3964DE90-E0F0-4C1B-B4FB-3D2C4AB8BBB5}" destId="{0745A7CD-73B8-41D5-8806-C4EAEB682FF8}" srcOrd="1" destOrd="0" parTransId="{326DED7A-7B93-41F8-895A-3C2DF6911182}" sibTransId="{687B823A-BF35-46E3-8542-2D146D4046F9}"/>
    <dgm:cxn modelId="{07A71ED7-AF52-4B85-B971-9463A0A9EF00}" type="presOf" srcId="{3706321D-A4DE-4003-BA26-EA3F136E2F03}" destId="{AE52BE67-1A3C-4F2E-87CC-F7CC2C377E9B}" srcOrd="0" destOrd="0" presId="urn:microsoft.com/office/officeart/2005/8/layout/hierarchy3"/>
    <dgm:cxn modelId="{4F6CD1DA-7B6C-4A6B-9A92-2487141313F0}" srcId="{B164E367-5A03-40E7-9606-5DB03D3C023C}" destId="{72E6DA0A-53BC-4852-B9F9-F7EADDB283B6}" srcOrd="1" destOrd="0" parTransId="{3C25FBCD-6248-43D8-8443-65F68EE29A07}" sibTransId="{816D5E7D-39F4-4F83-A11D-7D30111457D8}"/>
    <dgm:cxn modelId="{00B85CDC-28ED-4563-93FF-FAFDE6CA89BD}" type="presOf" srcId="{3C25FBCD-6248-43D8-8443-65F68EE29A07}" destId="{DCEA4ED3-5DC7-473F-96E7-9AE7176880CF}" srcOrd="0" destOrd="0" presId="urn:microsoft.com/office/officeart/2005/8/layout/hierarchy3"/>
    <dgm:cxn modelId="{07D7B9F2-C1F4-4D6B-A92A-412951208559}" type="presOf" srcId="{3964DE90-E0F0-4C1B-B4FB-3D2C4AB8BBB5}" destId="{78C0F69D-C750-4D15-802A-2D65C953B171}" srcOrd="1" destOrd="0" presId="urn:microsoft.com/office/officeart/2005/8/layout/hierarchy3"/>
    <dgm:cxn modelId="{B0DF9BF8-4139-4906-8DF5-A1E6B00EB7D7}" type="presOf" srcId="{326DED7A-7B93-41F8-895A-3C2DF6911182}" destId="{3E1CE487-8896-4A3B-AF25-C8D0D799299F}" srcOrd="0" destOrd="0" presId="urn:microsoft.com/office/officeart/2005/8/layout/hierarchy3"/>
    <dgm:cxn modelId="{EAE185A9-CE3E-4122-8140-E1E8A7CD44A0}" type="presParOf" srcId="{AC44828B-92A9-4CAF-AA11-EF51BCFFDC22}" destId="{0A08DF5A-5186-488E-B664-1CF44BF576F7}" srcOrd="0" destOrd="0" presId="urn:microsoft.com/office/officeart/2005/8/layout/hierarchy3"/>
    <dgm:cxn modelId="{9DF99DE6-A3A7-454E-B6FD-892AD4F13772}" type="presParOf" srcId="{0A08DF5A-5186-488E-B664-1CF44BF576F7}" destId="{D93C9A6E-21DD-4DA5-83E5-00086D8CFE52}" srcOrd="0" destOrd="0" presId="urn:microsoft.com/office/officeart/2005/8/layout/hierarchy3"/>
    <dgm:cxn modelId="{584AF6E9-B949-4AF3-BB51-0D005E1A20BD}" type="presParOf" srcId="{D93C9A6E-21DD-4DA5-83E5-00086D8CFE52}" destId="{5C44E3C9-82EE-4D61-B2D0-16C4DDD3E318}" srcOrd="0" destOrd="0" presId="urn:microsoft.com/office/officeart/2005/8/layout/hierarchy3"/>
    <dgm:cxn modelId="{62DD2999-7FA2-456D-897E-9F9C0F626B16}" type="presParOf" srcId="{D93C9A6E-21DD-4DA5-83E5-00086D8CFE52}" destId="{CA53FF69-CC13-4E8D-B341-EEE8381209E4}" srcOrd="1" destOrd="0" presId="urn:microsoft.com/office/officeart/2005/8/layout/hierarchy3"/>
    <dgm:cxn modelId="{DB8449B6-7128-4837-A370-D9ACF8E4A17E}" type="presParOf" srcId="{0A08DF5A-5186-488E-B664-1CF44BF576F7}" destId="{40CFE3B7-B698-4ED4-B071-B9931FC50195}" srcOrd="1" destOrd="0" presId="urn:microsoft.com/office/officeart/2005/8/layout/hierarchy3"/>
    <dgm:cxn modelId="{CA970372-E688-45E7-8742-B7C3E8F1E0B7}" type="presParOf" srcId="{40CFE3B7-B698-4ED4-B071-B9931FC50195}" destId="{9A8BFBF3-96BB-4D84-8C89-89D4C7D42ACC}" srcOrd="0" destOrd="0" presId="urn:microsoft.com/office/officeart/2005/8/layout/hierarchy3"/>
    <dgm:cxn modelId="{A13B78C1-83FA-4B24-9799-E096E22CE7AA}" type="presParOf" srcId="{40CFE3B7-B698-4ED4-B071-B9931FC50195}" destId="{B0B5763A-9103-4FFD-86C8-A8A4DAEBC635}" srcOrd="1" destOrd="0" presId="urn:microsoft.com/office/officeart/2005/8/layout/hierarchy3"/>
    <dgm:cxn modelId="{6B562A40-3B70-4A3E-83D8-31B9F72983C0}" type="presParOf" srcId="{40CFE3B7-B698-4ED4-B071-B9931FC50195}" destId="{DCEA4ED3-5DC7-473F-96E7-9AE7176880CF}" srcOrd="2" destOrd="0" presId="urn:microsoft.com/office/officeart/2005/8/layout/hierarchy3"/>
    <dgm:cxn modelId="{90FE281C-CB2F-4100-90D5-6A86D6EA643B}" type="presParOf" srcId="{40CFE3B7-B698-4ED4-B071-B9931FC50195}" destId="{7C44BCE1-3A0B-4D63-B598-A35FFA9A776B}" srcOrd="3" destOrd="0" presId="urn:microsoft.com/office/officeart/2005/8/layout/hierarchy3"/>
    <dgm:cxn modelId="{6C0591C8-AC90-4571-BEEA-B8ABCF575398}" type="presParOf" srcId="{AC44828B-92A9-4CAF-AA11-EF51BCFFDC22}" destId="{7CD59FAD-9107-414D-B949-5C875C6BB09E}" srcOrd="1" destOrd="0" presId="urn:microsoft.com/office/officeart/2005/8/layout/hierarchy3"/>
    <dgm:cxn modelId="{C2163304-7535-431B-A06C-9F570A0D40F8}" type="presParOf" srcId="{7CD59FAD-9107-414D-B949-5C875C6BB09E}" destId="{809A47E6-CB26-4D68-815A-A506B0FBA73B}" srcOrd="0" destOrd="0" presId="urn:microsoft.com/office/officeart/2005/8/layout/hierarchy3"/>
    <dgm:cxn modelId="{A3188237-E0FB-4BFB-B88B-82A7A5C24BEB}" type="presParOf" srcId="{809A47E6-CB26-4D68-815A-A506B0FBA73B}" destId="{DB123C8D-34A6-4FF7-A4B6-A4B1E3685B64}" srcOrd="0" destOrd="0" presId="urn:microsoft.com/office/officeart/2005/8/layout/hierarchy3"/>
    <dgm:cxn modelId="{D58A0EF2-3BC3-4141-87F5-5358259ADB36}" type="presParOf" srcId="{809A47E6-CB26-4D68-815A-A506B0FBA73B}" destId="{78C0F69D-C750-4D15-802A-2D65C953B171}" srcOrd="1" destOrd="0" presId="urn:microsoft.com/office/officeart/2005/8/layout/hierarchy3"/>
    <dgm:cxn modelId="{29833286-BA81-4381-A976-F3F7C6CCAB3E}" type="presParOf" srcId="{7CD59FAD-9107-414D-B949-5C875C6BB09E}" destId="{E3C815F4-042E-4074-8988-6E670826E646}" srcOrd="1" destOrd="0" presId="urn:microsoft.com/office/officeart/2005/8/layout/hierarchy3"/>
    <dgm:cxn modelId="{FCFDBA13-7585-4D65-B0EC-D88D847A0648}" type="presParOf" srcId="{E3C815F4-042E-4074-8988-6E670826E646}" destId="{F0B9EB87-74DB-4B64-B780-AE5B0729BF42}" srcOrd="0" destOrd="0" presId="urn:microsoft.com/office/officeart/2005/8/layout/hierarchy3"/>
    <dgm:cxn modelId="{B2F791A2-7C28-4FAE-8F08-F0D8337CAE5C}" type="presParOf" srcId="{E3C815F4-042E-4074-8988-6E670826E646}" destId="{BFCBBF55-0E1E-4CE4-BBF0-39A2076E951F}" srcOrd="1" destOrd="0" presId="urn:microsoft.com/office/officeart/2005/8/layout/hierarchy3"/>
    <dgm:cxn modelId="{BAC6399C-2F86-4598-9849-D6BE5A051BC1}" type="presParOf" srcId="{E3C815F4-042E-4074-8988-6E670826E646}" destId="{3E1CE487-8896-4A3B-AF25-C8D0D799299F}" srcOrd="2" destOrd="0" presId="urn:microsoft.com/office/officeart/2005/8/layout/hierarchy3"/>
    <dgm:cxn modelId="{7337D06F-DE60-4677-B6A4-57C2F664D3B0}" type="presParOf" srcId="{E3C815F4-042E-4074-8988-6E670826E646}" destId="{56D186F9-27EC-4536-A09B-54D7678D235F}" srcOrd="3" destOrd="0" presId="urn:microsoft.com/office/officeart/2005/8/layout/hierarchy3"/>
    <dgm:cxn modelId="{7D045D23-2133-4AAD-B721-8B3F30C8DC70}" type="presParOf" srcId="{AC44828B-92A9-4CAF-AA11-EF51BCFFDC22}" destId="{37B537C1-4425-4105-B002-3BA8DBD58A39}" srcOrd="2" destOrd="0" presId="urn:microsoft.com/office/officeart/2005/8/layout/hierarchy3"/>
    <dgm:cxn modelId="{89B183CD-7731-4FA1-9524-F48BFCADC887}" type="presParOf" srcId="{37B537C1-4425-4105-B002-3BA8DBD58A39}" destId="{75CD3836-BCAE-4D63-A4E8-ECCE51756C2E}" srcOrd="0" destOrd="0" presId="urn:microsoft.com/office/officeart/2005/8/layout/hierarchy3"/>
    <dgm:cxn modelId="{7B750DBF-B100-40BC-A1AE-A6E420C45B09}" type="presParOf" srcId="{75CD3836-BCAE-4D63-A4E8-ECCE51756C2E}" destId="{2EEA1253-2E3D-4BD7-838C-FAF9A5E10CC5}" srcOrd="0" destOrd="0" presId="urn:microsoft.com/office/officeart/2005/8/layout/hierarchy3"/>
    <dgm:cxn modelId="{A26A6336-51BE-41B6-839D-073BAB909100}" type="presParOf" srcId="{75CD3836-BCAE-4D63-A4E8-ECCE51756C2E}" destId="{200DDA50-FC2E-4B07-A916-C97ED2189E2C}" srcOrd="1" destOrd="0" presId="urn:microsoft.com/office/officeart/2005/8/layout/hierarchy3"/>
    <dgm:cxn modelId="{C941446F-DD23-471F-A796-C3AEDE60B6D3}" type="presParOf" srcId="{37B537C1-4425-4105-B002-3BA8DBD58A39}" destId="{00136FFF-A0B0-4BFC-A876-F11BD142A3E1}" srcOrd="1" destOrd="0" presId="urn:microsoft.com/office/officeart/2005/8/layout/hierarchy3"/>
    <dgm:cxn modelId="{54B7DB59-A4AB-4513-B8C5-9473B3ECB078}" type="presParOf" srcId="{00136FFF-A0B0-4BFC-A876-F11BD142A3E1}" destId="{4A575582-4C00-4360-A7FE-860E449EF633}" srcOrd="0" destOrd="0" presId="urn:microsoft.com/office/officeart/2005/8/layout/hierarchy3"/>
    <dgm:cxn modelId="{61879E23-3C52-4EDA-869C-E5D8AF1AA262}" type="presParOf" srcId="{00136FFF-A0B0-4BFC-A876-F11BD142A3E1}" destId="{6B2A209D-152B-4BF8-98DB-688F5B0E72DB}" srcOrd="1" destOrd="0" presId="urn:microsoft.com/office/officeart/2005/8/layout/hierarchy3"/>
    <dgm:cxn modelId="{4274F42C-C37E-434E-95BF-EE5BC34C62B2}" type="presParOf" srcId="{00136FFF-A0B0-4BFC-A876-F11BD142A3E1}" destId="{AE52BE67-1A3C-4F2E-87CC-F7CC2C377E9B}" srcOrd="2" destOrd="0" presId="urn:microsoft.com/office/officeart/2005/8/layout/hierarchy3"/>
    <dgm:cxn modelId="{CE605412-2A0D-4878-8631-6FF5DCEB432F}" type="presParOf" srcId="{00136FFF-A0B0-4BFC-A876-F11BD142A3E1}" destId="{45F495E7-1428-40C0-BDD2-3D50AA82FCAD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5130E8-62E2-447D-A949-8421B93D4479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</dgm:pt>
    <dgm:pt modelId="{EF6E55BD-A52B-4BF2-AE30-D32E9D254150}">
      <dgm:prSet phldrT="[Texte]" custT="1"/>
      <dgm:spPr/>
      <dgm:t>
        <a:bodyPr/>
        <a:lstStyle/>
        <a:p>
          <a:r>
            <a:rPr lang="fr-FR" sz="1200" b="1" u="sng" dirty="0"/>
            <a:t>I : Présentation du simulateur</a:t>
          </a:r>
        </a:p>
      </dgm:t>
    </dgm:pt>
    <dgm:pt modelId="{E9D1F263-550C-4534-839E-647A54D47325}" type="parTrans" cxnId="{AA75B0E5-0F66-4040-B888-1E6D4D542597}">
      <dgm:prSet/>
      <dgm:spPr/>
      <dgm:t>
        <a:bodyPr/>
        <a:lstStyle/>
        <a:p>
          <a:endParaRPr lang="fr-FR"/>
        </a:p>
      </dgm:t>
    </dgm:pt>
    <dgm:pt modelId="{32B2D5CF-A526-4682-89D8-62D2EF5F9BDA}" type="sibTrans" cxnId="{AA75B0E5-0F66-4040-B888-1E6D4D542597}">
      <dgm:prSet/>
      <dgm:spPr/>
      <dgm:t>
        <a:bodyPr/>
        <a:lstStyle/>
        <a:p>
          <a:endParaRPr lang="fr-FR"/>
        </a:p>
      </dgm:t>
    </dgm:pt>
    <dgm:pt modelId="{C8FF2B18-8D94-47C2-8A22-11E418ED9DF1}">
      <dgm:prSet phldrT="[Texte]"/>
      <dgm:spPr/>
      <dgm:t>
        <a:bodyPr/>
        <a:lstStyle/>
        <a:p>
          <a:r>
            <a:rPr lang="fr-FR" sz="1200" dirty="0"/>
            <a:t>II : Méthodes de cartographies</a:t>
          </a:r>
        </a:p>
      </dgm:t>
    </dgm:pt>
    <dgm:pt modelId="{D707A8CB-A94C-4AC7-846E-94648E28B7A6}" type="parTrans" cxnId="{0320AD3E-E243-4AAE-8F65-E16F57DF5BB5}">
      <dgm:prSet/>
      <dgm:spPr/>
      <dgm:t>
        <a:bodyPr/>
        <a:lstStyle/>
        <a:p>
          <a:endParaRPr lang="fr-FR"/>
        </a:p>
      </dgm:t>
    </dgm:pt>
    <dgm:pt modelId="{E55DDC50-3940-4CC7-BD40-B4D490515B3B}" type="sibTrans" cxnId="{0320AD3E-E243-4AAE-8F65-E16F57DF5BB5}">
      <dgm:prSet/>
      <dgm:spPr/>
      <dgm:t>
        <a:bodyPr/>
        <a:lstStyle/>
        <a:p>
          <a:endParaRPr lang="fr-FR"/>
        </a:p>
      </dgm:t>
    </dgm:pt>
    <dgm:pt modelId="{ED95C13C-BD99-43C1-9D63-A1E8A0D35979}">
      <dgm:prSet phldrT="[Texte]" custT="1"/>
      <dgm:spPr/>
      <dgm:t>
        <a:bodyPr/>
        <a:lstStyle/>
        <a:p>
          <a:r>
            <a:rPr lang="fr-FR" sz="1200" dirty="0"/>
            <a:t>III Applications</a:t>
          </a:r>
        </a:p>
      </dgm:t>
    </dgm:pt>
    <dgm:pt modelId="{CE16F0C2-2AED-4E05-AB49-74A988F2DCC9}" type="parTrans" cxnId="{A24C2447-3B25-4726-85B4-7C0B2FE1C3B4}">
      <dgm:prSet/>
      <dgm:spPr/>
      <dgm:t>
        <a:bodyPr/>
        <a:lstStyle/>
        <a:p>
          <a:endParaRPr lang="fr-FR"/>
        </a:p>
      </dgm:t>
    </dgm:pt>
    <dgm:pt modelId="{8D50AC42-D0CB-4BC5-95E3-26861FD5C5F8}" type="sibTrans" cxnId="{A24C2447-3B25-4726-85B4-7C0B2FE1C3B4}">
      <dgm:prSet/>
      <dgm:spPr/>
      <dgm:t>
        <a:bodyPr/>
        <a:lstStyle/>
        <a:p>
          <a:endParaRPr lang="fr-FR"/>
        </a:p>
      </dgm:t>
    </dgm:pt>
    <dgm:pt modelId="{B990714E-662A-4080-B0EB-77E24DDF8C2A}">
      <dgm:prSet phldrT="[Texte]" custT="1"/>
      <dgm:spPr/>
      <dgm:t>
        <a:bodyPr/>
        <a:lstStyle/>
        <a:p>
          <a:r>
            <a:rPr lang="fr-FR" sz="1100" dirty="0"/>
            <a:t>Cartes d’occupations</a:t>
          </a:r>
        </a:p>
      </dgm:t>
    </dgm:pt>
    <dgm:pt modelId="{3361B5F8-E534-4021-8743-C5C18443BA26}" type="parTrans" cxnId="{1D910DA2-410C-47F3-8E1D-9C8EC6207B9C}">
      <dgm:prSet/>
      <dgm:spPr/>
      <dgm:t>
        <a:bodyPr/>
        <a:lstStyle/>
        <a:p>
          <a:endParaRPr lang="fr-FR"/>
        </a:p>
      </dgm:t>
    </dgm:pt>
    <dgm:pt modelId="{429A465B-2FAE-46C9-ABF6-75FCBA6C6724}" type="sibTrans" cxnId="{1D910DA2-410C-47F3-8E1D-9C8EC6207B9C}">
      <dgm:prSet/>
      <dgm:spPr/>
      <dgm:t>
        <a:bodyPr/>
        <a:lstStyle/>
        <a:p>
          <a:endParaRPr lang="fr-FR"/>
        </a:p>
      </dgm:t>
    </dgm:pt>
    <dgm:pt modelId="{3769F09E-A8AA-4D60-8D5C-08F4E420E813}">
      <dgm:prSet phldrT="[Texte]" custT="1"/>
      <dgm:spPr/>
      <dgm:t>
        <a:bodyPr/>
        <a:lstStyle/>
        <a:p>
          <a:r>
            <a:rPr lang="fr-FR" sz="1100" dirty="0"/>
            <a:t>Cartes de profondeur</a:t>
          </a:r>
        </a:p>
      </dgm:t>
    </dgm:pt>
    <dgm:pt modelId="{502B834E-EF1B-4ABF-B20B-962C847CBBE4}" type="parTrans" cxnId="{7419B7A1-0567-42A6-8240-DCC85B21FBCB}">
      <dgm:prSet/>
      <dgm:spPr/>
      <dgm:t>
        <a:bodyPr/>
        <a:lstStyle/>
        <a:p>
          <a:endParaRPr lang="fr-FR"/>
        </a:p>
      </dgm:t>
    </dgm:pt>
    <dgm:pt modelId="{1009675D-5DCC-4F79-B949-25875DC6860C}" type="sibTrans" cxnId="{7419B7A1-0567-42A6-8240-DCC85B21FBCB}">
      <dgm:prSet/>
      <dgm:spPr/>
      <dgm:t>
        <a:bodyPr/>
        <a:lstStyle/>
        <a:p>
          <a:endParaRPr lang="fr-FR"/>
        </a:p>
      </dgm:t>
    </dgm:pt>
    <dgm:pt modelId="{C2A96D8D-7B3A-4A75-B7AC-83FC5EACD350}">
      <dgm:prSet phldrT="[Texte]" custT="1"/>
      <dgm:spPr/>
      <dgm:t>
        <a:bodyPr/>
        <a:lstStyle/>
        <a:p>
          <a:r>
            <a:rPr lang="fr-FR" sz="1100" dirty="0"/>
            <a:t>Autres</a:t>
          </a:r>
        </a:p>
      </dgm:t>
    </dgm:pt>
    <dgm:pt modelId="{B44F1F1D-AA5F-4598-85DA-7EA1B7F391F7}" type="parTrans" cxnId="{F77645E9-141A-4AC0-B496-AB8F3F1276AA}">
      <dgm:prSet/>
      <dgm:spPr/>
      <dgm:t>
        <a:bodyPr/>
        <a:lstStyle/>
        <a:p>
          <a:endParaRPr lang="fr-FR"/>
        </a:p>
      </dgm:t>
    </dgm:pt>
    <dgm:pt modelId="{3EB42383-2119-4B84-BF0B-6BAB314EE497}" type="sibTrans" cxnId="{F77645E9-141A-4AC0-B496-AB8F3F1276AA}">
      <dgm:prSet/>
      <dgm:spPr/>
      <dgm:t>
        <a:bodyPr/>
        <a:lstStyle/>
        <a:p>
          <a:endParaRPr lang="fr-FR"/>
        </a:p>
      </dgm:t>
    </dgm:pt>
    <dgm:pt modelId="{0921F361-F8DA-411D-A08C-8B339F946246}">
      <dgm:prSet phldrT="[Texte]" custT="1"/>
      <dgm:spPr/>
      <dgm:t>
        <a:bodyPr/>
        <a:lstStyle/>
        <a:p>
          <a:r>
            <a:rPr lang="fr-FR" sz="1100" b="0" dirty="0"/>
            <a:t>Enjeux des recherches</a:t>
          </a:r>
        </a:p>
      </dgm:t>
    </dgm:pt>
    <dgm:pt modelId="{AFC592B2-4FA1-4DF9-B958-B10260459FE0}" type="parTrans" cxnId="{722D8567-BDD6-482C-9FD1-BC3F667D5EF1}">
      <dgm:prSet/>
      <dgm:spPr/>
      <dgm:t>
        <a:bodyPr/>
        <a:lstStyle/>
        <a:p>
          <a:endParaRPr lang="fr-FR"/>
        </a:p>
      </dgm:t>
    </dgm:pt>
    <dgm:pt modelId="{54D7B1B0-E9D9-4559-8579-1F291508F6B2}" type="sibTrans" cxnId="{722D8567-BDD6-482C-9FD1-BC3F667D5EF1}">
      <dgm:prSet/>
      <dgm:spPr/>
      <dgm:t>
        <a:bodyPr/>
        <a:lstStyle/>
        <a:p>
          <a:endParaRPr lang="fr-FR"/>
        </a:p>
      </dgm:t>
    </dgm:pt>
    <dgm:pt modelId="{FCEAC71E-6E0F-47D8-8719-3B9B1FBBF9DA}">
      <dgm:prSet phldrT="[Texte]" custT="1"/>
      <dgm:spPr/>
      <dgm:t>
        <a:bodyPr/>
        <a:lstStyle/>
        <a:p>
          <a:r>
            <a:rPr lang="fr-FR" sz="11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Unity</a:t>
          </a:r>
          <a:endParaRPr lang="fr-FR" sz="1100" b="1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37E8BD2-8174-424D-A0F7-E16B38C36799}" type="parTrans" cxnId="{F2BB88F9-D205-4A92-90E1-414D69CA7785}">
      <dgm:prSet/>
      <dgm:spPr/>
      <dgm:t>
        <a:bodyPr/>
        <a:lstStyle/>
        <a:p>
          <a:endParaRPr lang="fr-FR"/>
        </a:p>
      </dgm:t>
    </dgm:pt>
    <dgm:pt modelId="{3CF9236A-884C-490B-B1BE-B81006160DD5}" type="sibTrans" cxnId="{F2BB88F9-D205-4A92-90E1-414D69CA7785}">
      <dgm:prSet/>
      <dgm:spPr/>
      <dgm:t>
        <a:bodyPr/>
        <a:lstStyle/>
        <a:p>
          <a:endParaRPr lang="fr-FR"/>
        </a:p>
      </dgm:t>
    </dgm:pt>
    <dgm:pt modelId="{302C3839-F448-4E0D-B73F-3982A1342349}">
      <dgm:prSet phldrT="[Texte]" custT="1"/>
      <dgm:spPr/>
      <dgm:t>
        <a:bodyPr/>
        <a:lstStyle/>
        <a:p>
          <a:r>
            <a:rPr lang="fr-FR" sz="1100" dirty="0"/>
            <a:t>Implémentations</a:t>
          </a:r>
          <a:endParaRPr lang="fr-FR" sz="1100" b="1" u="sng" dirty="0"/>
        </a:p>
      </dgm:t>
    </dgm:pt>
    <dgm:pt modelId="{36513DC0-4780-47A1-BE06-A84B369A0678}" type="parTrans" cxnId="{58C2F6BD-1CFC-4CB1-A703-2C71C95C8423}">
      <dgm:prSet/>
      <dgm:spPr/>
      <dgm:t>
        <a:bodyPr/>
        <a:lstStyle/>
        <a:p>
          <a:endParaRPr lang="fr-FR"/>
        </a:p>
      </dgm:t>
    </dgm:pt>
    <dgm:pt modelId="{47D6E37B-2280-47F5-A399-F004CE1B527B}" type="sibTrans" cxnId="{58C2F6BD-1CFC-4CB1-A703-2C71C95C8423}">
      <dgm:prSet/>
      <dgm:spPr/>
      <dgm:t>
        <a:bodyPr/>
        <a:lstStyle/>
        <a:p>
          <a:endParaRPr lang="fr-FR"/>
        </a:p>
      </dgm:t>
    </dgm:pt>
    <dgm:pt modelId="{A55F745D-54DF-42D6-A169-7AE14B7E3EA5}">
      <dgm:prSet phldrT="[Texte]" custT="1"/>
      <dgm:spPr/>
      <dgm:t>
        <a:bodyPr/>
        <a:lstStyle/>
        <a:p>
          <a:r>
            <a:rPr lang="fr-FR" sz="1100" b="0" u="none" dirty="0"/>
            <a:t>Classe Lidar</a:t>
          </a:r>
        </a:p>
      </dgm:t>
    </dgm:pt>
    <dgm:pt modelId="{B7F4323E-43AA-42F9-BFC4-222B9404D407}" type="parTrans" cxnId="{D2F708E7-E81F-4D84-B4D7-DDCC5BCE33B4}">
      <dgm:prSet/>
      <dgm:spPr/>
      <dgm:t>
        <a:bodyPr/>
        <a:lstStyle/>
        <a:p>
          <a:endParaRPr lang="fr-FR"/>
        </a:p>
      </dgm:t>
    </dgm:pt>
    <dgm:pt modelId="{D9695C93-1C9A-4CD2-8863-E79CCE617F97}" type="sibTrans" cxnId="{D2F708E7-E81F-4D84-B4D7-DDCC5BCE33B4}">
      <dgm:prSet/>
      <dgm:spPr/>
      <dgm:t>
        <a:bodyPr/>
        <a:lstStyle/>
        <a:p>
          <a:endParaRPr lang="fr-FR"/>
        </a:p>
      </dgm:t>
    </dgm:pt>
    <dgm:pt modelId="{FD5D274B-67A3-4325-8968-9195D75C12F6}" type="pres">
      <dgm:prSet presAssocID="{395130E8-62E2-447D-A949-8421B93D4479}" presName="Name0" presStyleCnt="0">
        <dgm:presLayoutVars>
          <dgm:dir/>
          <dgm:resizeHandles val="exact"/>
        </dgm:presLayoutVars>
      </dgm:prSet>
      <dgm:spPr/>
    </dgm:pt>
    <dgm:pt modelId="{C32DF3DF-C5F8-4C94-BABB-367ACC677803}" type="pres">
      <dgm:prSet presAssocID="{EF6E55BD-A52B-4BF2-AE30-D32E9D254150}" presName="node" presStyleLbl="node1" presStyleIdx="0" presStyleCnt="3">
        <dgm:presLayoutVars>
          <dgm:bulletEnabled val="1"/>
        </dgm:presLayoutVars>
      </dgm:prSet>
      <dgm:spPr/>
    </dgm:pt>
    <dgm:pt modelId="{7CA9AA5B-7E4F-48B9-B305-C5169DEC572F}" type="pres">
      <dgm:prSet presAssocID="{32B2D5CF-A526-4682-89D8-62D2EF5F9BDA}" presName="sibTrans" presStyleLbl="sibTrans2D1" presStyleIdx="0" presStyleCnt="2"/>
      <dgm:spPr/>
    </dgm:pt>
    <dgm:pt modelId="{B4AB587E-D5A2-4399-B22B-CCA684EFD82E}" type="pres">
      <dgm:prSet presAssocID="{32B2D5CF-A526-4682-89D8-62D2EF5F9BDA}" presName="connectorText" presStyleLbl="sibTrans2D1" presStyleIdx="0" presStyleCnt="2"/>
      <dgm:spPr/>
    </dgm:pt>
    <dgm:pt modelId="{F3C46F63-38D9-41A8-9FBE-90860C35326F}" type="pres">
      <dgm:prSet presAssocID="{C8FF2B18-8D94-47C2-8A22-11E418ED9DF1}" presName="node" presStyleLbl="node1" presStyleIdx="1" presStyleCnt="3">
        <dgm:presLayoutVars>
          <dgm:bulletEnabled val="1"/>
        </dgm:presLayoutVars>
      </dgm:prSet>
      <dgm:spPr/>
    </dgm:pt>
    <dgm:pt modelId="{FB61F5CC-2DB9-41EF-A6C0-1A1424A8CAFE}" type="pres">
      <dgm:prSet presAssocID="{E55DDC50-3940-4CC7-BD40-B4D490515B3B}" presName="sibTrans" presStyleLbl="sibTrans2D1" presStyleIdx="1" presStyleCnt="2"/>
      <dgm:spPr/>
    </dgm:pt>
    <dgm:pt modelId="{8D7B027A-D124-450B-B9E2-77EC3738A3FB}" type="pres">
      <dgm:prSet presAssocID="{E55DDC50-3940-4CC7-BD40-B4D490515B3B}" presName="connectorText" presStyleLbl="sibTrans2D1" presStyleIdx="1" presStyleCnt="2"/>
      <dgm:spPr/>
    </dgm:pt>
    <dgm:pt modelId="{38A889AE-377B-4DFA-92D9-C855A843DB20}" type="pres">
      <dgm:prSet presAssocID="{ED95C13C-BD99-43C1-9D63-A1E8A0D35979}" presName="node" presStyleLbl="node1" presStyleIdx="2" presStyleCnt="3">
        <dgm:presLayoutVars>
          <dgm:bulletEnabled val="1"/>
        </dgm:presLayoutVars>
      </dgm:prSet>
      <dgm:spPr/>
    </dgm:pt>
  </dgm:ptLst>
  <dgm:cxnLst>
    <dgm:cxn modelId="{955BA110-7180-4ABF-9734-5405F46D1542}" type="presOf" srcId="{3769F09E-A8AA-4D60-8D5C-08F4E420E813}" destId="{F3C46F63-38D9-41A8-9FBE-90860C35326F}" srcOrd="0" destOrd="2" presId="urn:microsoft.com/office/officeart/2005/8/layout/process1"/>
    <dgm:cxn modelId="{9E2C251C-54B5-4492-8246-FC2DDBD7FEE2}" type="presOf" srcId="{302C3839-F448-4E0D-B73F-3982A1342349}" destId="{C32DF3DF-C5F8-4C94-BABB-367ACC677803}" srcOrd="0" destOrd="2" presId="urn:microsoft.com/office/officeart/2005/8/layout/process1"/>
    <dgm:cxn modelId="{FC545830-9CBE-4878-AF77-4F2C07D7A4FD}" type="presOf" srcId="{B990714E-662A-4080-B0EB-77E24DDF8C2A}" destId="{F3C46F63-38D9-41A8-9FBE-90860C35326F}" srcOrd="0" destOrd="1" presId="urn:microsoft.com/office/officeart/2005/8/layout/process1"/>
    <dgm:cxn modelId="{0320AD3E-E243-4AAE-8F65-E16F57DF5BB5}" srcId="{395130E8-62E2-447D-A949-8421B93D4479}" destId="{C8FF2B18-8D94-47C2-8A22-11E418ED9DF1}" srcOrd="1" destOrd="0" parTransId="{D707A8CB-A94C-4AC7-846E-94648E28B7A6}" sibTransId="{E55DDC50-3940-4CC7-BD40-B4D490515B3B}"/>
    <dgm:cxn modelId="{A33F9A41-8B7B-4D69-B3A0-A49F8342E7D5}" type="presOf" srcId="{32B2D5CF-A526-4682-89D8-62D2EF5F9BDA}" destId="{7CA9AA5B-7E4F-48B9-B305-C5169DEC572F}" srcOrd="0" destOrd="0" presId="urn:microsoft.com/office/officeart/2005/8/layout/process1"/>
    <dgm:cxn modelId="{A24C2447-3B25-4726-85B4-7C0B2FE1C3B4}" srcId="{395130E8-62E2-447D-A949-8421B93D4479}" destId="{ED95C13C-BD99-43C1-9D63-A1E8A0D35979}" srcOrd="2" destOrd="0" parTransId="{CE16F0C2-2AED-4E05-AB49-74A988F2DCC9}" sibTransId="{8D50AC42-D0CB-4BC5-95E3-26861FD5C5F8}"/>
    <dgm:cxn modelId="{722D8567-BDD6-482C-9FD1-BC3F667D5EF1}" srcId="{ED95C13C-BD99-43C1-9D63-A1E8A0D35979}" destId="{0921F361-F8DA-411D-A08C-8B339F946246}" srcOrd="0" destOrd="0" parTransId="{AFC592B2-4FA1-4DF9-B958-B10260459FE0}" sibTransId="{54D7B1B0-E9D9-4559-8579-1F291508F6B2}"/>
    <dgm:cxn modelId="{763B436F-F444-4DE4-90B0-3B7C6A98E1F2}" type="presOf" srcId="{C8FF2B18-8D94-47C2-8A22-11E418ED9DF1}" destId="{F3C46F63-38D9-41A8-9FBE-90860C35326F}" srcOrd="0" destOrd="0" presId="urn:microsoft.com/office/officeart/2005/8/layout/process1"/>
    <dgm:cxn modelId="{2E2C574F-0F4A-4398-8A4F-15CD29A39614}" type="presOf" srcId="{0921F361-F8DA-411D-A08C-8B339F946246}" destId="{38A889AE-377B-4DFA-92D9-C855A843DB20}" srcOrd="0" destOrd="1" presId="urn:microsoft.com/office/officeart/2005/8/layout/process1"/>
    <dgm:cxn modelId="{88FCB872-0480-4860-9540-4E53CFC0EE87}" type="presOf" srcId="{E55DDC50-3940-4CC7-BD40-B4D490515B3B}" destId="{FB61F5CC-2DB9-41EF-A6C0-1A1424A8CAFE}" srcOrd="0" destOrd="0" presId="urn:microsoft.com/office/officeart/2005/8/layout/process1"/>
    <dgm:cxn modelId="{4DE0FB7A-4877-48A2-93B9-5F5506C656E4}" type="presOf" srcId="{395130E8-62E2-447D-A949-8421B93D4479}" destId="{FD5D274B-67A3-4325-8968-9195D75C12F6}" srcOrd="0" destOrd="0" presId="urn:microsoft.com/office/officeart/2005/8/layout/process1"/>
    <dgm:cxn modelId="{9B2AA087-650F-4337-8728-BCFC3AF9C8B1}" type="presOf" srcId="{FCEAC71E-6E0F-47D8-8719-3B9B1FBBF9DA}" destId="{C32DF3DF-C5F8-4C94-BABB-367ACC677803}" srcOrd="0" destOrd="1" presId="urn:microsoft.com/office/officeart/2005/8/layout/process1"/>
    <dgm:cxn modelId="{28A9148E-6237-4A6C-B5DF-3904D2B8CD6A}" type="presOf" srcId="{ED95C13C-BD99-43C1-9D63-A1E8A0D35979}" destId="{38A889AE-377B-4DFA-92D9-C855A843DB20}" srcOrd="0" destOrd="0" presId="urn:microsoft.com/office/officeart/2005/8/layout/process1"/>
    <dgm:cxn modelId="{7419B7A1-0567-42A6-8240-DCC85B21FBCB}" srcId="{C8FF2B18-8D94-47C2-8A22-11E418ED9DF1}" destId="{3769F09E-A8AA-4D60-8D5C-08F4E420E813}" srcOrd="1" destOrd="0" parTransId="{502B834E-EF1B-4ABF-B20B-962C847CBBE4}" sibTransId="{1009675D-5DCC-4F79-B949-25875DC6860C}"/>
    <dgm:cxn modelId="{1D910DA2-410C-47F3-8E1D-9C8EC6207B9C}" srcId="{C8FF2B18-8D94-47C2-8A22-11E418ED9DF1}" destId="{B990714E-662A-4080-B0EB-77E24DDF8C2A}" srcOrd="0" destOrd="0" parTransId="{3361B5F8-E534-4021-8743-C5C18443BA26}" sibTransId="{429A465B-2FAE-46C9-ABF6-75FCBA6C6724}"/>
    <dgm:cxn modelId="{063BC3A3-7D3A-424D-B53F-D6A6AAB2259A}" type="presOf" srcId="{EF6E55BD-A52B-4BF2-AE30-D32E9D254150}" destId="{C32DF3DF-C5F8-4C94-BABB-367ACC677803}" srcOrd="0" destOrd="0" presId="urn:microsoft.com/office/officeart/2005/8/layout/process1"/>
    <dgm:cxn modelId="{58C2F6BD-1CFC-4CB1-A703-2C71C95C8423}" srcId="{EF6E55BD-A52B-4BF2-AE30-D32E9D254150}" destId="{302C3839-F448-4E0D-B73F-3982A1342349}" srcOrd="1" destOrd="0" parTransId="{36513DC0-4780-47A1-BE06-A84B369A0678}" sibTransId="{47D6E37B-2280-47F5-A399-F004CE1B527B}"/>
    <dgm:cxn modelId="{9D3011BE-FD26-4C81-9D2A-5310BA7B3380}" type="presOf" srcId="{32B2D5CF-A526-4682-89D8-62D2EF5F9BDA}" destId="{B4AB587E-D5A2-4399-B22B-CCA684EFD82E}" srcOrd="1" destOrd="0" presId="urn:microsoft.com/office/officeart/2005/8/layout/process1"/>
    <dgm:cxn modelId="{20E833C3-6D6E-47DE-B94D-A8B397595AD6}" type="presOf" srcId="{C2A96D8D-7B3A-4A75-B7AC-83FC5EACD350}" destId="{F3C46F63-38D9-41A8-9FBE-90860C35326F}" srcOrd="0" destOrd="3" presId="urn:microsoft.com/office/officeart/2005/8/layout/process1"/>
    <dgm:cxn modelId="{CB5AB6DF-F4FD-483A-92A5-13D27346F46F}" type="presOf" srcId="{A55F745D-54DF-42D6-A169-7AE14B7E3EA5}" destId="{C32DF3DF-C5F8-4C94-BABB-367ACC677803}" srcOrd="0" destOrd="3" presId="urn:microsoft.com/office/officeart/2005/8/layout/process1"/>
    <dgm:cxn modelId="{AA75B0E5-0F66-4040-B888-1E6D4D542597}" srcId="{395130E8-62E2-447D-A949-8421B93D4479}" destId="{EF6E55BD-A52B-4BF2-AE30-D32E9D254150}" srcOrd="0" destOrd="0" parTransId="{E9D1F263-550C-4534-839E-647A54D47325}" sibTransId="{32B2D5CF-A526-4682-89D8-62D2EF5F9BDA}"/>
    <dgm:cxn modelId="{D2F708E7-E81F-4D84-B4D7-DDCC5BCE33B4}" srcId="{EF6E55BD-A52B-4BF2-AE30-D32E9D254150}" destId="{A55F745D-54DF-42D6-A169-7AE14B7E3EA5}" srcOrd="2" destOrd="0" parTransId="{B7F4323E-43AA-42F9-BFC4-222B9404D407}" sibTransId="{D9695C93-1C9A-4CD2-8863-E79CCE617F97}"/>
    <dgm:cxn modelId="{F77645E9-141A-4AC0-B496-AB8F3F1276AA}" srcId="{C8FF2B18-8D94-47C2-8A22-11E418ED9DF1}" destId="{C2A96D8D-7B3A-4A75-B7AC-83FC5EACD350}" srcOrd="2" destOrd="0" parTransId="{B44F1F1D-AA5F-4598-85DA-7EA1B7F391F7}" sibTransId="{3EB42383-2119-4B84-BF0B-6BAB314EE497}"/>
    <dgm:cxn modelId="{DC7286F1-8187-4AFB-85EA-55B0791DE49A}" type="presOf" srcId="{E55DDC50-3940-4CC7-BD40-B4D490515B3B}" destId="{8D7B027A-D124-450B-B9E2-77EC3738A3FB}" srcOrd="1" destOrd="0" presId="urn:microsoft.com/office/officeart/2005/8/layout/process1"/>
    <dgm:cxn modelId="{F2BB88F9-D205-4A92-90E1-414D69CA7785}" srcId="{EF6E55BD-A52B-4BF2-AE30-D32E9D254150}" destId="{FCEAC71E-6E0F-47D8-8719-3B9B1FBBF9DA}" srcOrd="0" destOrd="0" parTransId="{637E8BD2-8174-424D-A0F7-E16B38C36799}" sibTransId="{3CF9236A-884C-490B-B1BE-B81006160DD5}"/>
    <dgm:cxn modelId="{065F3A37-8A07-4E36-9DA0-F8CFC851F516}" type="presParOf" srcId="{FD5D274B-67A3-4325-8968-9195D75C12F6}" destId="{C32DF3DF-C5F8-4C94-BABB-367ACC677803}" srcOrd="0" destOrd="0" presId="urn:microsoft.com/office/officeart/2005/8/layout/process1"/>
    <dgm:cxn modelId="{95E060FB-DB91-4381-9A27-B48C7EF3E173}" type="presParOf" srcId="{FD5D274B-67A3-4325-8968-9195D75C12F6}" destId="{7CA9AA5B-7E4F-48B9-B305-C5169DEC572F}" srcOrd="1" destOrd="0" presId="urn:microsoft.com/office/officeart/2005/8/layout/process1"/>
    <dgm:cxn modelId="{8DC5E150-2A2D-41F3-AB7E-8F676DA04C7B}" type="presParOf" srcId="{7CA9AA5B-7E4F-48B9-B305-C5169DEC572F}" destId="{B4AB587E-D5A2-4399-B22B-CCA684EFD82E}" srcOrd="0" destOrd="0" presId="urn:microsoft.com/office/officeart/2005/8/layout/process1"/>
    <dgm:cxn modelId="{81959EC2-AB70-41DD-8887-0D8B7BB4C57F}" type="presParOf" srcId="{FD5D274B-67A3-4325-8968-9195D75C12F6}" destId="{F3C46F63-38D9-41A8-9FBE-90860C35326F}" srcOrd="2" destOrd="0" presId="urn:microsoft.com/office/officeart/2005/8/layout/process1"/>
    <dgm:cxn modelId="{442D5BA1-8B99-462E-987B-D049526CAD49}" type="presParOf" srcId="{FD5D274B-67A3-4325-8968-9195D75C12F6}" destId="{FB61F5CC-2DB9-41EF-A6C0-1A1424A8CAFE}" srcOrd="3" destOrd="0" presId="urn:microsoft.com/office/officeart/2005/8/layout/process1"/>
    <dgm:cxn modelId="{E7670F61-877A-4AC2-9331-53EBBCDFBDFF}" type="presParOf" srcId="{FB61F5CC-2DB9-41EF-A6C0-1A1424A8CAFE}" destId="{8D7B027A-D124-450B-B9E2-77EC3738A3FB}" srcOrd="0" destOrd="0" presId="urn:microsoft.com/office/officeart/2005/8/layout/process1"/>
    <dgm:cxn modelId="{C194C880-F7BA-4B0C-AD2C-409C915F0D3B}" type="presParOf" srcId="{FD5D274B-67A3-4325-8968-9195D75C12F6}" destId="{38A889AE-377B-4DFA-92D9-C855A843DB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5130E8-62E2-447D-A949-8421B93D4479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</dgm:pt>
    <dgm:pt modelId="{EF6E55BD-A52B-4BF2-AE30-D32E9D254150}">
      <dgm:prSet phldrT="[Texte]" custT="1"/>
      <dgm:spPr/>
      <dgm:t>
        <a:bodyPr/>
        <a:lstStyle/>
        <a:p>
          <a:r>
            <a:rPr lang="fr-FR" sz="1200" b="1" u="sng" dirty="0"/>
            <a:t>I : Présentation du simulateur</a:t>
          </a:r>
        </a:p>
      </dgm:t>
    </dgm:pt>
    <dgm:pt modelId="{E9D1F263-550C-4534-839E-647A54D47325}" type="parTrans" cxnId="{AA75B0E5-0F66-4040-B888-1E6D4D542597}">
      <dgm:prSet/>
      <dgm:spPr/>
      <dgm:t>
        <a:bodyPr/>
        <a:lstStyle/>
        <a:p>
          <a:endParaRPr lang="fr-FR"/>
        </a:p>
      </dgm:t>
    </dgm:pt>
    <dgm:pt modelId="{32B2D5CF-A526-4682-89D8-62D2EF5F9BDA}" type="sibTrans" cxnId="{AA75B0E5-0F66-4040-B888-1E6D4D542597}">
      <dgm:prSet/>
      <dgm:spPr/>
      <dgm:t>
        <a:bodyPr/>
        <a:lstStyle/>
        <a:p>
          <a:endParaRPr lang="fr-FR"/>
        </a:p>
      </dgm:t>
    </dgm:pt>
    <dgm:pt modelId="{C8FF2B18-8D94-47C2-8A22-11E418ED9DF1}">
      <dgm:prSet phldrT="[Texte]"/>
      <dgm:spPr/>
      <dgm:t>
        <a:bodyPr/>
        <a:lstStyle/>
        <a:p>
          <a:r>
            <a:rPr lang="fr-FR" sz="1200" dirty="0"/>
            <a:t>II : Méthodes de cartographies</a:t>
          </a:r>
        </a:p>
      </dgm:t>
    </dgm:pt>
    <dgm:pt modelId="{D707A8CB-A94C-4AC7-846E-94648E28B7A6}" type="parTrans" cxnId="{0320AD3E-E243-4AAE-8F65-E16F57DF5BB5}">
      <dgm:prSet/>
      <dgm:spPr/>
      <dgm:t>
        <a:bodyPr/>
        <a:lstStyle/>
        <a:p>
          <a:endParaRPr lang="fr-FR"/>
        </a:p>
      </dgm:t>
    </dgm:pt>
    <dgm:pt modelId="{E55DDC50-3940-4CC7-BD40-B4D490515B3B}" type="sibTrans" cxnId="{0320AD3E-E243-4AAE-8F65-E16F57DF5BB5}">
      <dgm:prSet/>
      <dgm:spPr/>
      <dgm:t>
        <a:bodyPr/>
        <a:lstStyle/>
        <a:p>
          <a:endParaRPr lang="fr-FR"/>
        </a:p>
      </dgm:t>
    </dgm:pt>
    <dgm:pt modelId="{ED95C13C-BD99-43C1-9D63-A1E8A0D35979}">
      <dgm:prSet phldrT="[Texte]" custT="1"/>
      <dgm:spPr/>
      <dgm:t>
        <a:bodyPr/>
        <a:lstStyle/>
        <a:p>
          <a:r>
            <a:rPr lang="fr-FR" sz="1200" dirty="0"/>
            <a:t>III Applications</a:t>
          </a:r>
        </a:p>
      </dgm:t>
    </dgm:pt>
    <dgm:pt modelId="{CE16F0C2-2AED-4E05-AB49-74A988F2DCC9}" type="parTrans" cxnId="{A24C2447-3B25-4726-85B4-7C0B2FE1C3B4}">
      <dgm:prSet/>
      <dgm:spPr/>
      <dgm:t>
        <a:bodyPr/>
        <a:lstStyle/>
        <a:p>
          <a:endParaRPr lang="fr-FR"/>
        </a:p>
      </dgm:t>
    </dgm:pt>
    <dgm:pt modelId="{8D50AC42-D0CB-4BC5-95E3-26861FD5C5F8}" type="sibTrans" cxnId="{A24C2447-3B25-4726-85B4-7C0B2FE1C3B4}">
      <dgm:prSet/>
      <dgm:spPr/>
      <dgm:t>
        <a:bodyPr/>
        <a:lstStyle/>
        <a:p>
          <a:endParaRPr lang="fr-FR"/>
        </a:p>
      </dgm:t>
    </dgm:pt>
    <dgm:pt modelId="{B990714E-662A-4080-B0EB-77E24DDF8C2A}">
      <dgm:prSet phldrT="[Texte]" custT="1"/>
      <dgm:spPr/>
      <dgm:t>
        <a:bodyPr/>
        <a:lstStyle/>
        <a:p>
          <a:r>
            <a:rPr lang="fr-FR" sz="1100" dirty="0"/>
            <a:t>Cartes d’occupations</a:t>
          </a:r>
        </a:p>
      </dgm:t>
    </dgm:pt>
    <dgm:pt modelId="{3361B5F8-E534-4021-8743-C5C18443BA26}" type="parTrans" cxnId="{1D910DA2-410C-47F3-8E1D-9C8EC6207B9C}">
      <dgm:prSet/>
      <dgm:spPr/>
      <dgm:t>
        <a:bodyPr/>
        <a:lstStyle/>
        <a:p>
          <a:endParaRPr lang="fr-FR"/>
        </a:p>
      </dgm:t>
    </dgm:pt>
    <dgm:pt modelId="{429A465B-2FAE-46C9-ABF6-75FCBA6C6724}" type="sibTrans" cxnId="{1D910DA2-410C-47F3-8E1D-9C8EC6207B9C}">
      <dgm:prSet/>
      <dgm:spPr/>
      <dgm:t>
        <a:bodyPr/>
        <a:lstStyle/>
        <a:p>
          <a:endParaRPr lang="fr-FR"/>
        </a:p>
      </dgm:t>
    </dgm:pt>
    <dgm:pt modelId="{3769F09E-A8AA-4D60-8D5C-08F4E420E813}">
      <dgm:prSet phldrT="[Texte]" custT="1"/>
      <dgm:spPr/>
      <dgm:t>
        <a:bodyPr/>
        <a:lstStyle/>
        <a:p>
          <a:r>
            <a:rPr lang="fr-FR" sz="1100" dirty="0"/>
            <a:t>Cartes de profondeur</a:t>
          </a:r>
        </a:p>
      </dgm:t>
    </dgm:pt>
    <dgm:pt modelId="{502B834E-EF1B-4ABF-B20B-962C847CBBE4}" type="parTrans" cxnId="{7419B7A1-0567-42A6-8240-DCC85B21FBCB}">
      <dgm:prSet/>
      <dgm:spPr/>
      <dgm:t>
        <a:bodyPr/>
        <a:lstStyle/>
        <a:p>
          <a:endParaRPr lang="fr-FR"/>
        </a:p>
      </dgm:t>
    </dgm:pt>
    <dgm:pt modelId="{1009675D-5DCC-4F79-B949-25875DC6860C}" type="sibTrans" cxnId="{7419B7A1-0567-42A6-8240-DCC85B21FBCB}">
      <dgm:prSet/>
      <dgm:spPr/>
      <dgm:t>
        <a:bodyPr/>
        <a:lstStyle/>
        <a:p>
          <a:endParaRPr lang="fr-FR"/>
        </a:p>
      </dgm:t>
    </dgm:pt>
    <dgm:pt modelId="{C2A96D8D-7B3A-4A75-B7AC-83FC5EACD350}">
      <dgm:prSet phldrT="[Texte]" custT="1"/>
      <dgm:spPr/>
      <dgm:t>
        <a:bodyPr/>
        <a:lstStyle/>
        <a:p>
          <a:r>
            <a:rPr lang="fr-FR" sz="1100" dirty="0"/>
            <a:t>Autres</a:t>
          </a:r>
        </a:p>
      </dgm:t>
    </dgm:pt>
    <dgm:pt modelId="{B44F1F1D-AA5F-4598-85DA-7EA1B7F391F7}" type="parTrans" cxnId="{F77645E9-141A-4AC0-B496-AB8F3F1276AA}">
      <dgm:prSet/>
      <dgm:spPr/>
      <dgm:t>
        <a:bodyPr/>
        <a:lstStyle/>
        <a:p>
          <a:endParaRPr lang="fr-FR"/>
        </a:p>
      </dgm:t>
    </dgm:pt>
    <dgm:pt modelId="{3EB42383-2119-4B84-BF0B-6BAB314EE497}" type="sibTrans" cxnId="{F77645E9-141A-4AC0-B496-AB8F3F1276AA}">
      <dgm:prSet/>
      <dgm:spPr/>
      <dgm:t>
        <a:bodyPr/>
        <a:lstStyle/>
        <a:p>
          <a:endParaRPr lang="fr-FR"/>
        </a:p>
      </dgm:t>
    </dgm:pt>
    <dgm:pt modelId="{0921F361-F8DA-411D-A08C-8B339F946246}">
      <dgm:prSet phldrT="[Texte]" custT="1"/>
      <dgm:spPr/>
      <dgm:t>
        <a:bodyPr/>
        <a:lstStyle/>
        <a:p>
          <a:r>
            <a:rPr lang="fr-FR" sz="1100" b="0" dirty="0"/>
            <a:t>Enjeux des recherches</a:t>
          </a:r>
        </a:p>
      </dgm:t>
    </dgm:pt>
    <dgm:pt modelId="{AFC592B2-4FA1-4DF9-B958-B10260459FE0}" type="parTrans" cxnId="{722D8567-BDD6-482C-9FD1-BC3F667D5EF1}">
      <dgm:prSet/>
      <dgm:spPr/>
      <dgm:t>
        <a:bodyPr/>
        <a:lstStyle/>
        <a:p>
          <a:endParaRPr lang="fr-FR"/>
        </a:p>
      </dgm:t>
    </dgm:pt>
    <dgm:pt modelId="{54D7B1B0-E9D9-4559-8579-1F291508F6B2}" type="sibTrans" cxnId="{722D8567-BDD6-482C-9FD1-BC3F667D5EF1}">
      <dgm:prSet/>
      <dgm:spPr/>
      <dgm:t>
        <a:bodyPr/>
        <a:lstStyle/>
        <a:p>
          <a:endParaRPr lang="fr-FR"/>
        </a:p>
      </dgm:t>
    </dgm:pt>
    <dgm:pt modelId="{FCEAC71E-6E0F-47D8-8719-3B9B1FBBF9DA}">
      <dgm:prSet phldrT="[Texte]" custT="1"/>
      <dgm:spPr/>
      <dgm:t>
        <a:bodyPr/>
        <a:lstStyle/>
        <a:p>
          <a:r>
            <a:rPr lang="fr-FR" sz="1100" b="0" dirty="0" err="1">
              <a:effectLst/>
            </a:rPr>
            <a:t>Unity</a:t>
          </a:r>
          <a:endParaRPr lang="fr-FR" sz="1100" b="0" u="sng" dirty="0">
            <a:effectLst/>
          </a:endParaRPr>
        </a:p>
      </dgm:t>
    </dgm:pt>
    <dgm:pt modelId="{637E8BD2-8174-424D-A0F7-E16B38C36799}" type="parTrans" cxnId="{F2BB88F9-D205-4A92-90E1-414D69CA7785}">
      <dgm:prSet/>
      <dgm:spPr/>
      <dgm:t>
        <a:bodyPr/>
        <a:lstStyle/>
        <a:p>
          <a:endParaRPr lang="fr-FR"/>
        </a:p>
      </dgm:t>
    </dgm:pt>
    <dgm:pt modelId="{3CF9236A-884C-490B-B1BE-B81006160DD5}" type="sibTrans" cxnId="{F2BB88F9-D205-4A92-90E1-414D69CA7785}">
      <dgm:prSet/>
      <dgm:spPr/>
      <dgm:t>
        <a:bodyPr/>
        <a:lstStyle/>
        <a:p>
          <a:endParaRPr lang="fr-FR"/>
        </a:p>
      </dgm:t>
    </dgm:pt>
    <dgm:pt modelId="{302C3839-F448-4E0D-B73F-3982A1342349}">
      <dgm:prSet phldrT="[Texte]" custT="1"/>
      <dgm:spPr/>
      <dgm:t>
        <a:bodyPr/>
        <a:lstStyle/>
        <a:p>
          <a:r>
            <a: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Implémentations</a:t>
          </a:r>
          <a:endParaRPr lang="fr-FR" sz="1100" b="1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6513DC0-4780-47A1-BE06-A84B369A0678}" type="parTrans" cxnId="{58C2F6BD-1CFC-4CB1-A703-2C71C95C8423}">
      <dgm:prSet/>
      <dgm:spPr/>
      <dgm:t>
        <a:bodyPr/>
        <a:lstStyle/>
        <a:p>
          <a:endParaRPr lang="fr-FR"/>
        </a:p>
      </dgm:t>
    </dgm:pt>
    <dgm:pt modelId="{47D6E37B-2280-47F5-A399-F004CE1B527B}" type="sibTrans" cxnId="{58C2F6BD-1CFC-4CB1-A703-2C71C95C8423}">
      <dgm:prSet/>
      <dgm:spPr/>
      <dgm:t>
        <a:bodyPr/>
        <a:lstStyle/>
        <a:p>
          <a:endParaRPr lang="fr-FR"/>
        </a:p>
      </dgm:t>
    </dgm:pt>
    <dgm:pt modelId="{A55F745D-54DF-42D6-A169-7AE14B7E3EA5}">
      <dgm:prSet phldrT="[Texte]" custT="1"/>
      <dgm:spPr/>
      <dgm:t>
        <a:bodyPr/>
        <a:lstStyle/>
        <a:p>
          <a:r>
            <a:rPr lang="fr-FR" sz="1100" b="0" u="none" dirty="0"/>
            <a:t>Classe Lidar</a:t>
          </a:r>
        </a:p>
      </dgm:t>
    </dgm:pt>
    <dgm:pt modelId="{B7F4323E-43AA-42F9-BFC4-222B9404D407}" type="parTrans" cxnId="{D2F708E7-E81F-4D84-B4D7-DDCC5BCE33B4}">
      <dgm:prSet/>
      <dgm:spPr/>
      <dgm:t>
        <a:bodyPr/>
        <a:lstStyle/>
        <a:p>
          <a:endParaRPr lang="fr-FR"/>
        </a:p>
      </dgm:t>
    </dgm:pt>
    <dgm:pt modelId="{D9695C93-1C9A-4CD2-8863-E79CCE617F97}" type="sibTrans" cxnId="{D2F708E7-E81F-4D84-B4D7-DDCC5BCE33B4}">
      <dgm:prSet/>
      <dgm:spPr/>
      <dgm:t>
        <a:bodyPr/>
        <a:lstStyle/>
        <a:p>
          <a:endParaRPr lang="fr-FR"/>
        </a:p>
      </dgm:t>
    </dgm:pt>
    <dgm:pt modelId="{FD5D274B-67A3-4325-8968-9195D75C12F6}" type="pres">
      <dgm:prSet presAssocID="{395130E8-62E2-447D-A949-8421B93D4479}" presName="Name0" presStyleCnt="0">
        <dgm:presLayoutVars>
          <dgm:dir/>
          <dgm:resizeHandles val="exact"/>
        </dgm:presLayoutVars>
      </dgm:prSet>
      <dgm:spPr/>
    </dgm:pt>
    <dgm:pt modelId="{C32DF3DF-C5F8-4C94-BABB-367ACC677803}" type="pres">
      <dgm:prSet presAssocID="{EF6E55BD-A52B-4BF2-AE30-D32E9D254150}" presName="node" presStyleLbl="node1" presStyleIdx="0" presStyleCnt="3">
        <dgm:presLayoutVars>
          <dgm:bulletEnabled val="1"/>
        </dgm:presLayoutVars>
      </dgm:prSet>
      <dgm:spPr/>
    </dgm:pt>
    <dgm:pt modelId="{7CA9AA5B-7E4F-48B9-B305-C5169DEC572F}" type="pres">
      <dgm:prSet presAssocID="{32B2D5CF-A526-4682-89D8-62D2EF5F9BDA}" presName="sibTrans" presStyleLbl="sibTrans2D1" presStyleIdx="0" presStyleCnt="2"/>
      <dgm:spPr/>
    </dgm:pt>
    <dgm:pt modelId="{B4AB587E-D5A2-4399-B22B-CCA684EFD82E}" type="pres">
      <dgm:prSet presAssocID="{32B2D5CF-A526-4682-89D8-62D2EF5F9BDA}" presName="connectorText" presStyleLbl="sibTrans2D1" presStyleIdx="0" presStyleCnt="2"/>
      <dgm:spPr/>
    </dgm:pt>
    <dgm:pt modelId="{F3C46F63-38D9-41A8-9FBE-90860C35326F}" type="pres">
      <dgm:prSet presAssocID="{C8FF2B18-8D94-47C2-8A22-11E418ED9DF1}" presName="node" presStyleLbl="node1" presStyleIdx="1" presStyleCnt="3">
        <dgm:presLayoutVars>
          <dgm:bulletEnabled val="1"/>
        </dgm:presLayoutVars>
      </dgm:prSet>
      <dgm:spPr/>
    </dgm:pt>
    <dgm:pt modelId="{FB61F5CC-2DB9-41EF-A6C0-1A1424A8CAFE}" type="pres">
      <dgm:prSet presAssocID="{E55DDC50-3940-4CC7-BD40-B4D490515B3B}" presName="sibTrans" presStyleLbl="sibTrans2D1" presStyleIdx="1" presStyleCnt="2"/>
      <dgm:spPr/>
    </dgm:pt>
    <dgm:pt modelId="{8D7B027A-D124-450B-B9E2-77EC3738A3FB}" type="pres">
      <dgm:prSet presAssocID="{E55DDC50-3940-4CC7-BD40-B4D490515B3B}" presName="connectorText" presStyleLbl="sibTrans2D1" presStyleIdx="1" presStyleCnt="2"/>
      <dgm:spPr/>
    </dgm:pt>
    <dgm:pt modelId="{38A889AE-377B-4DFA-92D9-C855A843DB20}" type="pres">
      <dgm:prSet presAssocID="{ED95C13C-BD99-43C1-9D63-A1E8A0D35979}" presName="node" presStyleLbl="node1" presStyleIdx="2" presStyleCnt="3">
        <dgm:presLayoutVars>
          <dgm:bulletEnabled val="1"/>
        </dgm:presLayoutVars>
      </dgm:prSet>
      <dgm:spPr/>
    </dgm:pt>
  </dgm:ptLst>
  <dgm:cxnLst>
    <dgm:cxn modelId="{955BA110-7180-4ABF-9734-5405F46D1542}" type="presOf" srcId="{3769F09E-A8AA-4D60-8D5C-08F4E420E813}" destId="{F3C46F63-38D9-41A8-9FBE-90860C35326F}" srcOrd="0" destOrd="2" presId="urn:microsoft.com/office/officeart/2005/8/layout/process1"/>
    <dgm:cxn modelId="{9E2C251C-54B5-4492-8246-FC2DDBD7FEE2}" type="presOf" srcId="{302C3839-F448-4E0D-B73F-3982A1342349}" destId="{C32DF3DF-C5F8-4C94-BABB-367ACC677803}" srcOrd="0" destOrd="2" presId="urn:microsoft.com/office/officeart/2005/8/layout/process1"/>
    <dgm:cxn modelId="{FC545830-9CBE-4878-AF77-4F2C07D7A4FD}" type="presOf" srcId="{B990714E-662A-4080-B0EB-77E24DDF8C2A}" destId="{F3C46F63-38D9-41A8-9FBE-90860C35326F}" srcOrd="0" destOrd="1" presId="urn:microsoft.com/office/officeart/2005/8/layout/process1"/>
    <dgm:cxn modelId="{0320AD3E-E243-4AAE-8F65-E16F57DF5BB5}" srcId="{395130E8-62E2-447D-A949-8421B93D4479}" destId="{C8FF2B18-8D94-47C2-8A22-11E418ED9DF1}" srcOrd="1" destOrd="0" parTransId="{D707A8CB-A94C-4AC7-846E-94648E28B7A6}" sibTransId="{E55DDC50-3940-4CC7-BD40-B4D490515B3B}"/>
    <dgm:cxn modelId="{A33F9A41-8B7B-4D69-B3A0-A49F8342E7D5}" type="presOf" srcId="{32B2D5CF-A526-4682-89D8-62D2EF5F9BDA}" destId="{7CA9AA5B-7E4F-48B9-B305-C5169DEC572F}" srcOrd="0" destOrd="0" presId="urn:microsoft.com/office/officeart/2005/8/layout/process1"/>
    <dgm:cxn modelId="{A24C2447-3B25-4726-85B4-7C0B2FE1C3B4}" srcId="{395130E8-62E2-447D-A949-8421B93D4479}" destId="{ED95C13C-BD99-43C1-9D63-A1E8A0D35979}" srcOrd="2" destOrd="0" parTransId="{CE16F0C2-2AED-4E05-AB49-74A988F2DCC9}" sibTransId="{8D50AC42-D0CB-4BC5-95E3-26861FD5C5F8}"/>
    <dgm:cxn modelId="{722D8567-BDD6-482C-9FD1-BC3F667D5EF1}" srcId="{ED95C13C-BD99-43C1-9D63-A1E8A0D35979}" destId="{0921F361-F8DA-411D-A08C-8B339F946246}" srcOrd="0" destOrd="0" parTransId="{AFC592B2-4FA1-4DF9-B958-B10260459FE0}" sibTransId="{54D7B1B0-E9D9-4559-8579-1F291508F6B2}"/>
    <dgm:cxn modelId="{763B436F-F444-4DE4-90B0-3B7C6A98E1F2}" type="presOf" srcId="{C8FF2B18-8D94-47C2-8A22-11E418ED9DF1}" destId="{F3C46F63-38D9-41A8-9FBE-90860C35326F}" srcOrd="0" destOrd="0" presId="urn:microsoft.com/office/officeart/2005/8/layout/process1"/>
    <dgm:cxn modelId="{2E2C574F-0F4A-4398-8A4F-15CD29A39614}" type="presOf" srcId="{0921F361-F8DA-411D-A08C-8B339F946246}" destId="{38A889AE-377B-4DFA-92D9-C855A843DB20}" srcOrd="0" destOrd="1" presId="urn:microsoft.com/office/officeart/2005/8/layout/process1"/>
    <dgm:cxn modelId="{88FCB872-0480-4860-9540-4E53CFC0EE87}" type="presOf" srcId="{E55DDC50-3940-4CC7-BD40-B4D490515B3B}" destId="{FB61F5CC-2DB9-41EF-A6C0-1A1424A8CAFE}" srcOrd="0" destOrd="0" presId="urn:microsoft.com/office/officeart/2005/8/layout/process1"/>
    <dgm:cxn modelId="{4DE0FB7A-4877-48A2-93B9-5F5506C656E4}" type="presOf" srcId="{395130E8-62E2-447D-A949-8421B93D4479}" destId="{FD5D274B-67A3-4325-8968-9195D75C12F6}" srcOrd="0" destOrd="0" presId="urn:microsoft.com/office/officeart/2005/8/layout/process1"/>
    <dgm:cxn modelId="{9B2AA087-650F-4337-8728-BCFC3AF9C8B1}" type="presOf" srcId="{FCEAC71E-6E0F-47D8-8719-3B9B1FBBF9DA}" destId="{C32DF3DF-C5F8-4C94-BABB-367ACC677803}" srcOrd="0" destOrd="1" presId="urn:microsoft.com/office/officeart/2005/8/layout/process1"/>
    <dgm:cxn modelId="{28A9148E-6237-4A6C-B5DF-3904D2B8CD6A}" type="presOf" srcId="{ED95C13C-BD99-43C1-9D63-A1E8A0D35979}" destId="{38A889AE-377B-4DFA-92D9-C855A843DB20}" srcOrd="0" destOrd="0" presId="urn:microsoft.com/office/officeart/2005/8/layout/process1"/>
    <dgm:cxn modelId="{7419B7A1-0567-42A6-8240-DCC85B21FBCB}" srcId="{C8FF2B18-8D94-47C2-8A22-11E418ED9DF1}" destId="{3769F09E-A8AA-4D60-8D5C-08F4E420E813}" srcOrd="1" destOrd="0" parTransId="{502B834E-EF1B-4ABF-B20B-962C847CBBE4}" sibTransId="{1009675D-5DCC-4F79-B949-25875DC6860C}"/>
    <dgm:cxn modelId="{1D910DA2-410C-47F3-8E1D-9C8EC6207B9C}" srcId="{C8FF2B18-8D94-47C2-8A22-11E418ED9DF1}" destId="{B990714E-662A-4080-B0EB-77E24DDF8C2A}" srcOrd="0" destOrd="0" parTransId="{3361B5F8-E534-4021-8743-C5C18443BA26}" sibTransId="{429A465B-2FAE-46C9-ABF6-75FCBA6C6724}"/>
    <dgm:cxn modelId="{063BC3A3-7D3A-424D-B53F-D6A6AAB2259A}" type="presOf" srcId="{EF6E55BD-A52B-4BF2-AE30-D32E9D254150}" destId="{C32DF3DF-C5F8-4C94-BABB-367ACC677803}" srcOrd="0" destOrd="0" presId="urn:microsoft.com/office/officeart/2005/8/layout/process1"/>
    <dgm:cxn modelId="{58C2F6BD-1CFC-4CB1-A703-2C71C95C8423}" srcId="{EF6E55BD-A52B-4BF2-AE30-D32E9D254150}" destId="{302C3839-F448-4E0D-B73F-3982A1342349}" srcOrd="1" destOrd="0" parTransId="{36513DC0-4780-47A1-BE06-A84B369A0678}" sibTransId="{47D6E37B-2280-47F5-A399-F004CE1B527B}"/>
    <dgm:cxn modelId="{9D3011BE-FD26-4C81-9D2A-5310BA7B3380}" type="presOf" srcId="{32B2D5CF-A526-4682-89D8-62D2EF5F9BDA}" destId="{B4AB587E-D5A2-4399-B22B-CCA684EFD82E}" srcOrd="1" destOrd="0" presId="urn:microsoft.com/office/officeart/2005/8/layout/process1"/>
    <dgm:cxn modelId="{20E833C3-6D6E-47DE-B94D-A8B397595AD6}" type="presOf" srcId="{C2A96D8D-7B3A-4A75-B7AC-83FC5EACD350}" destId="{F3C46F63-38D9-41A8-9FBE-90860C35326F}" srcOrd="0" destOrd="3" presId="urn:microsoft.com/office/officeart/2005/8/layout/process1"/>
    <dgm:cxn modelId="{CB5AB6DF-F4FD-483A-92A5-13D27346F46F}" type="presOf" srcId="{A55F745D-54DF-42D6-A169-7AE14B7E3EA5}" destId="{C32DF3DF-C5F8-4C94-BABB-367ACC677803}" srcOrd="0" destOrd="3" presId="urn:microsoft.com/office/officeart/2005/8/layout/process1"/>
    <dgm:cxn modelId="{AA75B0E5-0F66-4040-B888-1E6D4D542597}" srcId="{395130E8-62E2-447D-A949-8421B93D4479}" destId="{EF6E55BD-A52B-4BF2-AE30-D32E9D254150}" srcOrd="0" destOrd="0" parTransId="{E9D1F263-550C-4534-839E-647A54D47325}" sibTransId="{32B2D5CF-A526-4682-89D8-62D2EF5F9BDA}"/>
    <dgm:cxn modelId="{D2F708E7-E81F-4D84-B4D7-DDCC5BCE33B4}" srcId="{EF6E55BD-A52B-4BF2-AE30-D32E9D254150}" destId="{A55F745D-54DF-42D6-A169-7AE14B7E3EA5}" srcOrd="2" destOrd="0" parTransId="{B7F4323E-43AA-42F9-BFC4-222B9404D407}" sibTransId="{D9695C93-1C9A-4CD2-8863-E79CCE617F97}"/>
    <dgm:cxn modelId="{F77645E9-141A-4AC0-B496-AB8F3F1276AA}" srcId="{C8FF2B18-8D94-47C2-8A22-11E418ED9DF1}" destId="{C2A96D8D-7B3A-4A75-B7AC-83FC5EACD350}" srcOrd="2" destOrd="0" parTransId="{B44F1F1D-AA5F-4598-85DA-7EA1B7F391F7}" sibTransId="{3EB42383-2119-4B84-BF0B-6BAB314EE497}"/>
    <dgm:cxn modelId="{DC7286F1-8187-4AFB-85EA-55B0791DE49A}" type="presOf" srcId="{E55DDC50-3940-4CC7-BD40-B4D490515B3B}" destId="{8D7B027A-D124-450B-B9E2-77EC3738A3FB}" srcOrd="1" destOrd="0" presId="urn:microsoft.com/office/officeart/2005/8/layout/process1"/>
    <dgm:cxn modelId="{F2BB88F9-D205-4A92-90E1-414D69CA7785}" srcId="{EF6E55BD-A52B-4BF2-AE30-D32E9D254150}" destId="{FCEAC71E-6E0F-47D8-8719-3B9B1FBBF9DA}" srcOrd="0" destOrd="0" parTransId="{637E8BD2-8174-424D-A0F7-E16B38C36799}" sibTransId="{3CF9236A-884C-490B-B1BE-B81006160DD5}"/>
    <dgm:cxn modelId="{065F3A37-8A07-4E36-9DA0-F8CFC851F516}" type="presParOf" srcId="{FD5D274B-67A3-4325-8968-9195D75C12F6}" destId="{C32DF3DF-C5F8-4C94-BABB-367ACC677803}" srcOrd="0" destOrd="0" presId="urn:microsoft.com/office/officeart/2005/8/layout/process1"/>
    <dgm:cxn modelId="{95E060FB-DB91-4381-9A27-B48C7EF3E173}" type="presParOf" srcId="{FD5D274B-67A3-4325-8968-9195D75C12F6}" destId="{7CA9AA5B-7E4F-48B9-B305-C5169DEC572F}" srcOrd="1" destOrd="0" presId="urn:microsoft.com/office/officeart/2005/8/layout/process1"/>
    <dgm:cxn modelId="{8DC5E150-2A2D-41F3-AB7E-8F676DA04C7B}" type="presParOf" srcId="{7CA9AA5B-7E4F-48B9-B305-C5169DEC572F}" destId="{B4AB587E-D5A2-4399-B22B-CCA684EFD82E}" srcOrd="0" destOrd="0" presId="urn:microsoft.com/office/officeart/2005/8/layout/process1"/>
    <dgm:cxn modelId="{81959EC2-AB70-41DD-8887-0D8B7BB4C57F}" type="presParOf" srcId="{FD5D274B-67A3-4325-8968-9195D75C12F6}" destId="{F3C46F63-38D9-41A8-9FBE-90860C35326F}" srcOrd="2" destOrd="0" presId="urn:microsoft.com/office/officeart/2005/8/layout/process1"/>
    <dgm:cxn modelId="{442D5BA1-8B99-462E-987B-D049526CAD49}" type="presParOf" srcId="{FD5D274B-67A3-4325-8968-9195D75C12F6}" destId="{FB61F5CC-2DB9-41EF-A6C0-1A1424A8CAFE}" srcOrd="3" destOrd="0" presId="urn:microsoft.com/office/officeart/2005/8/layout/process1"/>
    <dgm:cxn modelId="{E7670F61-877A-4AC2-9331-53EBBCDFBDFF}" type="presParOf" srcId="{FB61F5CC-2DB9-41EF-A6C0-1A1424A8CAFE}" destId="{8D7B027A-D124-450B-B9E2-77EC3738A3FB}" srcOrd="0" destOrd="0" presId="urn:microsoft.com/office/officeart/2005/8/layout/process1"/>
    <dgm:cxn modelId="{C194C880-F7BA-4B0C-AD2C-409C915F0D3B}" type="presParOf" srcId="{FD5D274B-67A3-4325-8968-9195D75C12F6}" destId="{38A889AE-377B-4DFA-92D9-C855A843DB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5130E8-62E2-447D-A949-8421B93D4479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</dgm:pt>
    <dgm:pt modelId="{EF6E55BD-A52B-4BF2-AE30-D32E9D254150}">
      <dgm:prSet phldrT="[Texte]" custT="1"/>
      <dgm:spPr/>
      <dgm:t>
        <a:bodyPr/>
        <a:lstStyle/>
        <a:p>
          <a:r>
            <a:rPr lang="fr-FR" sz="1200" b="1" u="sng" dirty="0"/>
            <a:t>I : Présentation du simulateur</a:t>
          </a:r>
        </a:p>
      </dgm:t>
    </dgm:pt>
    <dgm:pt modelId="{E9D1F263-550C-4534-839E-647A54D47325}" type="parTrans" cxnId="{AA75B0E5-0F66-4040-B888-1E6D4D542597}">
      <dgm:prSet/>
      <dgm:spPr/>
      <dgm:t>
        <a:bodyPr/>
        <a:lstStyle/>
        <a:p>
          <a:endParaRPr lang="fr-FR"/>
        </a:p>
      </dgm:t>
    </dgm:pt>
    <dgm:pt modelId="{32B2D5CF-A526-4682-89D8-62D2EF5F9BDA}" type="sibTrans" cxnId="{AA75B0E5-0F66-4040-B888-1E6D4D542597}">
      <dgm:prSet/>
      <dgm:spPr/>
      <dgm:t>
        <a:bodyPr/>
        <a:lstStyle/>
        <a:p>
          <a:endParaRPr lang="fr-FR"/>
        </a:p>
      </dgm:t>
    </dgm:pt>
    <dgm:pt modelId="{C8FF2B18-8D94-47C2-8A22-11E418ED9DF1}">
      <dgm:prSet phldrT="[Texte]"/>
      <dgm:spPr/>
      <dgm:t>
        <a:bodyPr/>
        <a:lstStyle/>
        <a:p>
          <a:r>
            <a:rPr lang="fr-FR" sz="1200" dirty="0"/>
            <a:t>II : Méthodes de cartographies</a:t>
          </a:r>
        </a:p>
      </dgm:t>
    </dgm:pt>
    <dgm:pt modelId="{D707A8CB-A94C-4AC7-846E-94648E28B7A6}" type="parTrans" cxnId="{0320AD3E-E243-4AAE-8F65-E16F57DF5BB5}">
      <dgm:prSet/>
      <dgm:spPr/>
      <dgm:t>
        <a:bodyPr/>
        <a:lstStyle/>
        <a:p>
          <a:endParaRPr lang="fr-FR"/>
        </a:p>
      </dgm:t>
    </dgm:pt>
    <dgm:pt modelId="{E55DDC50-3940-4CC7-BD40-B4D490515B3B}" type="sibTrans" cxnId="{0320AD3E-E243-4AAE-8F65-E16F57DF5BB5}">
      <dgm:prSet/>
      <dgm:spPr/>
      <dgm:t>
        <a:bodyPr/>
        <a:lstStyle/>
        <a:p>
          <a:endParaRPr lang="fr-FR"/>
        </a:p>
      </dgm:t>
    </dgm:pt>
    <dgm:pt modelId="{ED95C13C-BD99-43C1-9D63-A1E8A0D35979}">
      <dgm:prSet phldrT="[Texte]" custT="1"/>
      <dgm:spPr/>
      <dgm:t>
        <a:bodyPr/>
        <a:lstStyle/>
        <a:p>
          <a:r>
            <a:rPr lang="fr-FR" sz="1200" dirty="0"/>
            <a:t>III Applications</a:t>
          </a:r>
        </a:p>
      </dgm:t>
    </dgm:pt>
    <dgm:pt modelId="{CE16F0C2-2AED-4E05-AB49-74A988F2DCC9}" type="parTrans" cxnId="{A24C2447-3B25-4726-85B4-7C0B2FE1C3B4}">
      <dgm:prSet/>
      <dgm:spPr/>
      <dgm:t>
        <a:bodyPr/>
        <a:lstStyle/>
        <a:p>
          <a:endParaRPr lang="fr-FR"/>
        </a:p>
      </dgm:t>
    </dgm:pt>
    <dgm:pt modelId="{8D50AC42-D0CB-4BC5-95E3-26861FD5C5F8}" type="sibTrans" cxnId="{A24C2447-3B25-4726-85B4-7C0B2FE1C3B4}">
      <dgm:prSet/>
      <dgm:spPr/>
      <dgm:t>
        <a:bodyPr/>
        <a:lstStyle/>
        <a:p>
          <a:endParaRPr lang="fr-FR"/>
        </a:p>
      </dgm:t>
    </dgm:pt>
    <dgm:pt modelId="{B990714E-662A-4080-B0EB-77E24DDF8C2A}">
      <dgm:prSet phldrT="[Texte]" custT="1"/>
      <dgm:spPr/>
      <dgm:t>
        <a:bodyPr/>
        <a:lstStyle/>
        <a:p>
          <a:r>
            <a:rPr lang="fr-FR" sz="1100" dirty="0"/>
            <a:t>Cartes d’occupations</a:t>
          </a:r>
        </a:p>
      </dgm:t>
    </dgm:pt>
    <dgm:pt modelId="{3361B5F8-E534-4021-8743-C5C18443BA26}" type="parTrans" cxnId="{1D910DA2-410C-47F3-8E1D-9C8EC6207B9C}">
      <dgm:prSet/>
      <dgm:spPr/>
      <dgm:t>
        <a:bodyPr/>
        <a:lstStyle/>
        <a:p>
          <a:endParaRPr lang="fr-FR"/>
        </a:p>
      </dgm:t>
    </dgm:pt>
    <dgm:pt modelId="{429A465B-2FAE-46C9-ABF6-75FCBA6C6724}" type="sibTrans" cxnId="{1D910DA2-410C-47F3-8E1D-9C8EC6207B9C}">
      <dgm:prSet/>
      <dgm:spPr/>
      <dgm:t>
        <a:bodyPr/>
        <a:lstStyle/>
        <a:p>
          <a:endParaRPr lang="fr-FR"/>
        </a:p>
      </dgm:t>
    </dgm:pt>
    <dgm:pt modelId="{3769F09E-A8AA-4D60-8D5C-08F4E420E813}">
      <dgm:prSet phldrT="[Texte]" custT="1"/>
      <dgm:spPr/>
      <dgm:t>
        <a:bodyPr/>
        <a:lstStyle/>
        <a:p>
          <a:r>
            <a:rPr lang="fr-FR" sz="1100" dirty="0"/>
            <a:t>Cartes de profondeur</a:t>
          </a:r>
        </a:p>
      </dgm:t>
    </dgm:pt>
    <dgm:pt modelId="{502B834E-EF1B-4ABF-B20B-962C847CBBE4}" type="parTrans" cxnId="{7419B7A1-0567-42A6-8240-DCC85B21FBCB}">
      <dgm:prSet/>
      <dgm:spPr/>
      <dgm:t>
        <a:bodyPr/>
        <a:lstStyle/>
        <a:p>
          <a:endParaRPr lang="fr-FR"/>
        </a:p>
      </dgm:t>
    </dgm:pt>
    <dgm:pt modelId="{1009675D-5DCC-4F79-B949-25875DC6860C}" type="sibTrans" cxnId="{7419B7A1-0567-42A6-8240-DCC85B21FBCB}">
      <dgm:prSet/>
      <dgm:spPr/>
      <dgm:t>
        <a:bodyPr/>
        <a:lstStyle/>
        <a:p>
          <a:endParaRPr lang="fr-FR"/>
        </a:p>
      </dgm:t>
    </dgm:pt>
    <dgm:pt modelId="{C2A96D8D-7B3A-4A75-B7AC-83FC5EACD350}">
      <dgm:prSet phldrT="[Texte]" custT="1"/>
      <dgm:spPr/>
      <dgm:t>
        <a:bodyPr/>
        <a:lstStyle/>
        <a:p>
          <a:r>
            <a:rPr lang="fr-FR" sz="1100" dirty="0"/>
            <a:t>Autres</a:t>
          </a:r>
        </a:p>
      </dgm:t>
    </dgm:pt>
    <dgm:pt modelId="{B44F1F1D-AA5F-4598-85DA-7EA1B7F391F7}" type="parTrans" cxnId="{F77645E9-141A-4AC0-B496-AB8F3F1276AA}">
      <dgm:prSet/>
      <dgm:spPr/>
      <dgm:t>
        <a:bodyPr/>
        <a:lstStyle/>
        <a:p>
          <a:endParaRPr lang="fr-FR"/>
        </a:p>
      </dgm:t>
    </dgm:pt>
    <dgm:pt modelId="{3EB42383-2119-4B84-BF0B-6BAB314EE497}" type="sibTrans" cxnId="{F77645E9-141A-4AC0-B496-AB8F3F1276AA}">
      <dgm:prSet/>
      <dgm:spPr/>
      <dgm:t>
        <a:bodyPr/>
        <a:lstStyle/>
        <a:p>
          <a:endParaRPr lang="fr-FR"/>
        </a:p>
      </dgm:t>
    </dgm:pt>
    <dgm:pt modelId="{0921F361-F8DA-411D-A08C-8B339F946246}">
      <dgm:prSet phldrT="[Texte]" custT="1"/>
      <dgm:spPr/>
      <dgm:t>
        <a:bodyPr/>
        <a:lstStyle/>
        <a:p>
          <a:r>
            <a:rPr lang="fr-FR" sz="1100" b="0" dirty="0"/>
            <a:t>Enjeux des recherches</a:t>
          </a:r>
        </a:p>
      </dgm:t>
    </dgm:pt>
    <dgm:pt modelId="{AFC592B2-4FA1-4DF9-B958-B10260459FE0}" type="parTrans" cxnId="{722D8567-BDD6-482C-9FD1-BC3F667D5EF1}">
      <dgm:prSet/>
      <dgm:spPr/>
      <dgm:t>
        <a:bodyPr/>
        <a:lstStyle/>
        <a:p>
          <a:endParaRPr lang="fr-FR"/>
        </a:p>
      </dgm:t>
    </dgm:pt>
    <dgm:pt modelId="{54D7B1B0-E9D9-4559-8579-1F291508F6B2}" type="sibTrans" cxnId="{722D8567-BDD6-482C-9FD1-BC3F667D5EF1}">
      <dgm:prSet/>
      <dgm:spPr/>
      <dgm:t>
        <a:bodyPr/>
        <a:lstStyle/>
        <a:p>
          <a:endParaRPr lang="fr-FR"/>
        </a:p>
      </dgm:t>
    </dgm:pt>
    <dgm:pt modelId="{FCEAC71E-6E0F-47D8-8719-3B9B1FBBF9DA}">
      <dgm:prSet phldrT="[Texte]" custT="1"/>
      <dgm:spPr/>
      <dgm:t>
        <a:bodyPr/>
        <a:lstStyle/>
        <a:p>
          <a:r>
            <a:rPr lang="fr-FR" sz="1100" b="0" dirty="0" err="1">
              <a:effectLst/>
            </a:rPr>
            <a:t>Unity</a:t>
          </a:r>
          <a:endParaRPr lang="fr-FR" sz="1100" b="0" u="sng" dirty="0">
            <a:effectLst/>
          </a:endParaRPr>
        </a:p>
      </dgm:t>
    </dgm:pt>
    <dgm:pt modelId="{637E8BD2-8174-424D-A0F7-E16B38C36799}" type="parTrans" cxnId="{F2BB88F9-D205-4A92-90E1-414D69CA7785}">
      <dgm:prSet/>
      <dgm:spPr/>
      <dgm:t>
        <a:bodyPr/>
        <a:lstStyle/>
        <a:p>
          <a:endParaRPr lang="fr-FR"/>
        </a:p>
      </dgm:t>
    </dgm:pt>
    <dgm:pt modelId="{3CF9236A-884C-490B-B1BE-B81006160DD5}" type="sibTrans" cxnId="{F2BB88F9-D205-4A92-90E1-414D69CA7785}">
      <dgm:prSet/>
      <dgm:spPr/>
      <dgm:t>
        <a:bodyPr/>
        <a:lstStyle/>
        <a:p>
          <a:endParaRPr lang="fr-FR"/>
        </a:p>
      </dgm:t>
    </dgm:pt>
    <dgm:pt modelId="{302C3839-F448-4E0D-B73F-3982A1342349}">
      <dgm:prSet phldrT="[Texte]" custT="1"/>
      <dgm:spPr/>
      <dgm:t>
        <a:bodyPr/>
        <a:lstStyle/>
        <a:p>
          <a:r>
            <a: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Implémentations</a:t>
          </a:r>
          <a:endParaRPr lang="fr-FR" sz="1100" b="1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6513DC0-4780-47A1-BE06-A84B369A0678}" type="parTrans" cxnId="{58C2F6BD-1CFC-4CB1-A703-2C71C95C8423}">
      <dgm:prSet/>
      <dgm:spPr/>
      <dgm:t>
        <a:bodyPr/>
        <a:lstStyle/>
        <a:p>
          <a:endParaRPr lang="fr-FR"/>
        </a:p>
      </dgm:t>
    </dgm:pt>
    <dgm:pt modelId="{47D6E37B-2280-47F5-A399-F004CE1B527B}" type="sibTrans" cxnId="{58C2F6BD-1CFC-4CB1-A703-2C71C95C8423}">
      <dgm:prSet/>
      <dgm:spPr/>
      <dgm:t>
        <a:bodyPr/>
        <a:lstStyle/>
        <a:p>
          <a:endParaRPr lang="fr-FR"/>
        </a:p>
      </dgm:t>
    </dgm:pt>
    <dgm:pt modelId="{A55F745D-54DF-42D6-A169-7AE14B7E3EA5}">
      <dgm:prSet phldrT="[Texte]" custT="1"/>
      <dgm:spPr/>
      <dgm:t>
        <a:bodyPr/>
        <a:lstStyle/>
        <a:p>
          <a:r>
            <a:rPr lang="fr-FR" sz="1100" b="0" u="none" dirty="0"/>
            <a:t>Classe Lidar</a:t>
          </a:r>
        </a:p>
      </dgm:t>
    </dgm:pt>
    <dgm:pt modelId="{B7F4323E-43AA-42F9-BFC4-222B9404D407}" type="parTrans" cxnId="{D2F708E7-E81F-4D84-B4D7-DDCC5BCE33B4}">
      <dgm:prSet/>
      <dgm:spPr/>
      <dgm:t>
        <a:bodyPr/>
        <a:lstStyle/>
        <a:p>
          <a:endParaRPr lang="fr-FR"/>
        </a:p>
      </dgm:t>
    </dgm:pt>
    <dgm:pt modelId="{D9695C93-1C9A-4CD2-8863-E79CCE617F97}" type="sibTrans" cxnId="{D2F708E7-E81F-4D84-B4D7-DDCC5BCE33B4}">
      <dgm:prSet/>
      <dgm:spPr/>
      <dgm:t>
        <a:bodyPr/>
        <a:lstStyle/>
        <a:p>
          <a:endParaRPr lang="fr-FR"/>
        </a:p>
      </dgm:t>
    </dgm:pt>
    <dgm:pt modelId="{FD5D274B-67A3-4325-8968-9195D75C12F6}" type="pres">
      <dgm:prSet presAssocID="{395130E8-62E2-447D-A949-8421B93D4479}" presName="Name0" presStyleCnt="0">
        <dgm:presLayoutVars>
          <dgm:dir/>
          <dgm:resizeHandles val="exact"/>
        </dgm:presLayoutVars>
      </dgm:prSet>
      <dgm:spPr/>
    </dgm:pt>
    <dgm:pt modelId="{C32DF3DF-C5F8-4C94-BABB-367ACC677803}" type="pres">
      <dgm:prSet presAssocID="{EF6E55BD-A52B-4BF2-AE30-D32E9D254150}" presName="node" presStyleLbl="node1" presStyleIdx="0" presStyleCnt="3">
        <dgm:presLayoutVars>
          <dgm:bulletEnabled val="1"/>
        </dgm:presLayoutVars>
      </dgm:prSet>
      <dgm:spPr/>
    </dgm:pt>
    <dgm:pt modelId="{7CA9AA5B-7E4F-48B9-B305-C5169DEC572F}" type="pres">
      <dgm:prSet presAssocID="{32B2D5CF-A526-4682-89D8-62D2EF5F9BDA}" presName="sibTrans" presStyleLbl="sibTrans2D1" presStyleIdx="0" presStyleCnt="2"/>
      <dgm:spPr/>
    </dgm:pt>
    <dgm:pt modelId="{B4AB587E-D5A2-4399-B22B-CCA684EFD82E}" type="pres">
      <dgm:prSet presAssocID="{32B2D5CF-A526-4682-89D8-62D2EF5F9BDA}" presName="connectorText" presStyleLbl="sibTrans2D1" presStyleIdx="0" presStyleCnt="2"/>
      <dgm:spPr/>
    </dgm:pt>
    <dgm:pt modelId="{F3C46F63-38D9-41A8-9FBE-90860C35326F}" type="pres">
      <dgm:prSet presAssocID="{C8FF2B18-8D94-47C2-8A22-11E418ED9DF1}" presName="node" presStyleLbl="node1" presStyleIdx="1" presStyleCnt="3">
        <dgm:presLayoutVars>
          <dgm:bulletEnabled val="1"/>
        </dgm:presLayoutVars>
      </dgm:prSet>
      <dgm:spPr/>
    </dgm:pt>
    <dgm:pt modelId="{FB61F5CC-2DB9-41EF-A6C0-1A1424A8CAFE}" type="pres">
      <dgm:prSet presAssocID="{E55DDC50-3940-4CC7-BD40-B4D490515B3B}" presName="sibTrans" presStyleLbl="sibTrans2D1" presStyleIdx="1" presStyleCnt="2"/>
      <dgm:spPr/>
    </dgm:pt>
    <dgm:pt modelId="{8D7B027A-D124-450B-B9E2-77EC3738A3FB}" type="pres">
      <dgm:prSet presAssocID="{E55DDC50-3940-4CC7-BD40-B4D490515B3B}" presName="connectorText" presStyleLbl="sibTrans2D1" presStyleIdx="1" presStyleCnt="2"/>
      <dgm:spPr/>
    </dgm:pt>
    <dgm:pt modelId="{38A889AE-377B-4DFA-92D9-C855A843DB20}" type="pres">
      <dgm:prSet presAssocID="{ED95C13C-BD99-43C1-9D63-A1E8A0D35979}" presName="node" presStyleLbl="node1" presStyleIdx="2" presStyleCnt="3">
        <dgm:presLayoutVars>
          <dgm:bulletEnabled val="1"/>
        </dgm:presLayoutVars>
      </dgm:prSet>
      <dgm:spPr/>
    </dgm:pt>
  </dgm:ptLst>
  <dgm:cxnLst>
    <dgm:cxn modelId="{955BA110-7180-4ABF-9734-5405F46D1542}" type="presOf" srcId="{3769F09E-A8AA-4D60-8D5C-08F4E420E813}" destId="{F3C46F63-38D9-41A8-9FBE-90860C35326F}" srcOrd="0" destOrd="2" presId="urn:microsoft.com/office/officeart/2005/8/layout/process1"/>
    <dgm:cxn modelId="{9E2C251C-54B5-4492-8246-FC2DDBD7FEE2}" type="presOf" srcId="{302C3839-F448-4E0D-B73F-3982A1342349}" destId="{C32DF3DF-C5F8-4C94-BABB-367ACC677803}" srcOrd="0" destOrd="2" presId="urn:microsoft.com/office/officeart/2005/8/layout/process1"/>
    <dgm:cxn modelId="{FC545830-9CBE-4878-AF77-4F2C07D7A4FD}" type="presOf" srcId="{B990714E-662A-4080-B0EB-77E24DDF8C2A}" destId="{F3C46F63-38D9-41A8-9FBE-90860C35326F}" srcOrd="0" destOrd="1" presId="urn:microsoft.com/office/officeart/2005/8/layout/process1"/>
    <dgm:cxn modelId="{0320AD3E-E243-4AAE-8F65-E16F57DF5BB5}" srcId="{395130E8-62E2-447D-A949-8421B93D4479}" destId="{C8FF2B18-8D94-47C2-8A22-11E418ED9DF1}" srcOrd="1" destOrd="0" parTransId="{D707A8CB-A94C-4AC7-846E-94648E28B7A6}" sibTransId="{E55DDC50-3940-4CC7-BD40-B4D490515B3B}"/>
    <dgm:cxn modelId="{A33F9A41-8B7B-4D69-B3A0-A49F8342E7D5}" type="presOf" srcId="{32B2D5CF-A526-4682-89D8-62D2EF5F9BDA}" destId="{7CA9AA5B-7E4F-48B9-B305-C5169DEC572F}" srcOrd="0" destOrd="0" presId="urn:microsoft.com/office/officeart/2005/8/layout/process1"/>
    <dgm:cxn modelId="{A24C2447-3B25-4726-85B4-7C0B2FE1C3B4}" srcId="{395130E8-62E2-447D-A949-8421B93D4479}" destId="{ED95C13C-BD99-43C1-9D63-A1E8A0D35979}" srcOrd="2" destOrd="0" parTransId="{CE16F0C2-2AED-4E05-AB49-74A988F2DCC9}" sibTransId="{8D50AC42-D0CB-4BC5-95E3-26861FD5C5F8}"/>
    <dgm:cxn modelId="{722D8567-BDD6-482C-9FD1-BC3F667D5EF1}" srcId="{ED95C13C-BD99-43C1-9D63-A1E8A0D35979}" destId="{0921F361-F8DA-411D-A08C-8B339F946246}" srcOrd="0" destOrd="0" parTransId="{AFC592B2-4FA1-4DF9-B958-B10260459FE0}" sibTransId="{54D7B1B0-E9D9-4559-8579-1F291508F6B2}"/>
    <dgm:cxn modelId="{763B436F-F444-4DE4-90B0-3B7C6A98E1F2}" type="presOf" srcId="{C8FF2B18-8D94-47C2-8A22-11E418ED9DF1}" destId="{F3C46F63-38D9-41A8-9FBE-90860C35326F}" srcOrd="0" destOrd="0" presId="urn:microsoft.com/office/officeart/2005/8/layout/process1"/>
    <dgm:cxn modelId="{2E2C574F-0F4A-4398-8A4F-15CD29A39614}" type="presOf" srcId="{0921F361-F8DA-411D-A08C-8B339F946246}" destId="{38A889AE-377B-4DFA-92D9-C855A843DB20}" srcOrd="0" destOrd="1" presId="urn:microsoft.com/office/officeart/2005/8/layout/process1"/>
    <dgm:cxn modelId="{88FCB872-0480-4860-9540-4E53CFC0EE87}" type="presOf" srcId="{E55DDC50-3940-4CC7-BD40-B4D490515B3B}" destId="{FB61F5CC-2DB9-41EF-A6C0-1A1424A8CAFE}" srcOrd="0" destOrd="0" presId="urn:microsoft.com/office/officeart/2005/8/layout/process1"/>
    <dgm:cxn modelId="{4DE0FB7A-4877-48A2-93B9-5F5506C656E4}" type="presOf" srcId="{395130E8-62E2-447D-A949-8421B93D4479}" destId="{FD5D274B-67A3-4325-8968-9195D75C12F6}" srcOrd="0" destOrd="0" presId="urn:microsoft.com/office/officeart/2005/8/layout/process1"/>
    <dgm:cxn modelId="{9B2AA087-650F-4337-8728-BCFC3AF9C8B1}" type="presOf" srcId="{FCEAC71E-6E0F-47D8-8719-3B9B1FBBF9DA}" destId="{C32DF3DF-C5F8-4C94-BABB-367ACC677803}" srcOrd="0" destOrd="1" presId="urn:microsoft.com/office/officeart/2005/8/layout/process1"/>
    <dgm:cxn modelId="{28A9148E-6237-4A6C-B5DF-3904D2B8CD6A}" type="presOf" srcId="{ED95C13C-BD99-43C1-9D63-A1E8A0D35979}" destId="{38A889AE-377B-4DFA-92D9-C855A843DB20}" srcOrd="0" destOrd="0" presId="urn:microsoft.com/office/officeart/2005/8/layout/process1"/>
    <dgm:cxn modelId="{7419B7A1-0567-42A6-8240-DCC85B21FBCB}" srcId="{C8FF2B18-8D94-47C2-8A22-11E418ED9DF1}" destId="{3769F09E-A8AA-4D60-8D5C-08F4E420E813}" srcOrd="1" destOrd="0" parTransId="{502B834E-EF1B-4ABF-B20B-962C847CBBE4}" sibTransId="{1009675D-5DCC-4F79-B949-25875DC6860C}"/>
    <dgm:cxn modelId="{1D910DA2-410C-47F3-8E1D-9C8EC6207B9C}" srcId="{C8FF2B18-8D94-47C2-8A22-11E418ED9DF1}" destId="{B990714E-662A-4080-B0EB-77E24DDF8C2A}" srcOrd="0" destOrd="0" parTransId="{3361B5F8-E534-4021-8743-C5C18443BA26}" sibTransId="{429A465B-2FAE-46C9-ABF6-75FCBA6C6724}"/>
    <dgm:cxn modelId="{063BC3A3-7D3A-424D-B53F-D6A6AAB2259A}" type="presOf" srcId="{EF6E55BD-A52B-4BF2-AE30-D32E9D254150}" destId="{C32DF3DF-C5F8-4C94-BABB-367ACC677803}" srcOrd="0" destOrd="0" presId="urn:microsoft.com/office/officeart/2005/8/layout/process1"/>
    <dgm:cxn modelId="{58C2F6BD-1CFC-4CB1-A703-2C71C95C8423}" srcId="{EF6E55BD-A52B-4BF2-AE30-D32E9D254150}" destId="{302C3839-F448-4E0D-B73F-3982A1342349}" srcOrd="1" destOrd="0" parTransId="{36513DC0-4780-47A1-BE06-A84B369A0678}" sibTransId="{47D6E37B-2280-47F5-A399-F004CE1B527B}"/>
    <dgm:cxn modelId="{9D3011BE-FD26-4C81-9D2A-5310BA7B3380}" type="presOf" srcId="{32B2D5CF-A526-4682-89D8-62D2EF5F9BDA}" destId="{B4AB587E-D5A2-4399-B22B-CCA684EFD82E}" srcOrd="1" destOrd="0" presId="urn:microsoft.com/office/officeart/2005/8/layout/process1"/>
    <dgm:cxn modelId="{20E833C3-6D6E-47DE-B94D-A8B397595AD6}" type="presOf" srcId="{C2A96D8D-7B3A-4A75-B7AC-83FC5EACD350}" destId="{F3C46F63-38D9-41A8-9FBE-90860C35326F}" srcOrd="0" destOrd="3" presId="urn:microsoft.com/office/officeart/2005/8/layout/process1"/>
    <dgm:cxn modelId="{CB5AB6DF-F4FD-483A-92A5-13D27346F46F}" type="presOf" srcId="{A55F745D-54DF-42D6-A169-7AE14B7E3EA5}" destId="{C32DF3DF-C5F8-4C94-BABB-367ACC677803}" srcOrd="0" destOrd="3" presId="urn:microsoft.com/office/officeart/2005/8/layout/process1"/>
    <dgm:cxn modelId="{AA75B0E5-0F66-4040-B888-1E6D4D542597}" srcId="{395130E8-62E2-447D-A949-8421B93D4479}" destId="{EF6E55BD-A52B-4BF2-AE30-D32E9D254150}" srcOrd="0" destOrd="0" parTransId="{E9D1F263-550C-4534-839E-647A54D47325}" sibTransId="{32B2D5CF-A526-4682-89D8-62D2EF5F9BDA}"/>
    <dgm:cxn modelId="{D2F708E7-E81F-4D84-B4D7-DDCC5BCE33B4}" srcId="{EF6E55BD-A52B-4BF2-AE30-D32E9D254150}" destId="{A55F745D-54DF-42D6-A169-7AE14B7E3EA5}" srcOrd="2" destOrd="0" parTransId="{B7F4323E-43AA-42F9-BFC4-222B9404D407}" sibTransId="{D9695C93-1C9A-4CD2-8863-E79CCE617F97}"/>
    <dgm:cxn modelId="{F77645E9-141A-4AC0-B496-AB8F3F1276AA}" srcId="{C8FF2B18-8D94-47C2-8A22-11E418ED9DF1}" destId="{C2A96D8D-7B3A-4A75-B7AC-83FC5EACD350}" srcOrd="2" destOrd="0" parTransId="{B44F1F1D-AA5F-4598-85DA-7EA1B7F391F7}" sibTransId="{3EB42383-2119-4B84-BF0B-6BAB314EE497}"/>
    <dgm:cxn modelId="{DC7286F1-8187-4AFB-85EA-55B0791DE49A}" type="presOf" srcId="{E55DDC50-3940-4CC7-BD40-B4D490515B3B}" destId="{8D7B027A-D124-450B-B9E2-77EC3738A3FB}" srcOrd="1" destOrd="0" presId="urn:microsoft.com/office/officeart/2005/8/layout/process1"/>
    <dgm:cxn modelId="{F2BB88F9-D205-4A92-90E1-414D69CA7785}" srcId="{EF6E55BD-A52B-4BF2-AE30-D32E9D254150}" destId="{FCEAC71E-6E0F-47D8-8719-3B9B1FBBF9DA}" srcOrd="0" destOrd="0" parTransId="{637E8BD2-8174-424D-A0F7-E16B38C36799}" sibTransId="{3CF9236A-884C-490B-B1BE-B81006160DD5}"/>
    <dgm:cxn modelId="{065F3A37-8A07-4E36-9DA0-F8CFC851F516}" type="presParOf" srcId="{FD5D274B-67A3-4325-8968-9195D75C12F6}" destId="{C32DF3DF-C5F8-4C94-BABB-367ACC677803}" srcOrd="0" destOrd="0" presId="urn:microsoft.com/office/officeart/2005/8/layout/process1"/>
    <dgm:cxn modelId="{95E060FB-DB91-4381-9A27-B48C7EF3E173}" type="presParOf" srcId="{FD5D274B-67A3-4325-8968-9195D75C12F6}" destId="{7CA9AA5B-7E4F-48B9-B305-C5169DEC572F}" srcOrd="1" destOrd="0" presId="urn:microsoft.com/office/officeart/2005/8/layout/process1"/>
    <dgm:cxn modelId="{8DC5E150-2A2D-41F3-AB7E-8F676DA04C7B}" type="presParOf" srcId="{7CA9AA5B-7E4F-48B9-B305-C5169DEC572F}" destId="{B4AB587E-D5A2-4399-B22B-CCA684EFD82E}" srcOrd="0" destOrd="0" presId="urn:microsoft.com/office/officeart/2005/8/layout/process1"/>
    <dgm:cxn modelId="{81959EC2-AB70-41DD-8887-0D8B7BB4C57F}" type="presParOf" srcId="{FD5D274B-67A3-4325-8968-9195D75C12F6}" destId="{F3C46F63-38D9-41A8-9FBE-90860C35326F}" srcOrd="2" destOrd="0" presId="urn:microsoft.com/office/officeart/2005/8/layout/process1"/>
    <dgm:cxn modelId="{442D5BA1-8B99-462E-987B-D049526CAD49}" type="presParOf" srcId="{FD5D274B-67A3-4325-8968-9195D75C12F6}" destId="{FB61F5CC-2DB9-41EF-A6C0-1A1424A8CAFE}" srcOrd="3" destOrd="0" presId="urn:microsoft.com/office/officeart/2005/8/layout/process1"/>
    <dgm:cxn modelId="{E7670F61-877A-4AC2-9331-53EBBCDFBDFF}" type="presParOf" srcId="{FB61F5CC-2DB9-41EF-A6C0-1A1424A8CAFE}" destId="{8D7B027A-D124-450B-B9E2-77EC3738A3FB}" srcOrd="0" destOrd="0" presId="urn:microsoft.com/office/officeart/2005/8/layout/process1"/>
    <dgm:cxn modelId="{C194C880-F7BA-4B0C-AD2C-409C915F0D3B}" type="presParOf" srcId="{FD5D274B-67A3-4325-8968-9195D75C12F6}" destId="{38A889AE-377B-4DFA-92D9-C855A843DB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5130E8-62E2-447D-A949-8421B93D4479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</dgm:pt>
    <dgm:pt modelId="{EF6E55BD-A52B-4BF2-AE30-D32E9D254150}">
      <dgm:prSet phldrT="[Texte]" custT="1"/>
      <dgm:spPr/>
      <dgm:t>
        <a:bodyPr/>
        <a:lstStyle/>
        <a:p>
          <a:r>
            <a:rPr lang="fr-FR" sz="1200" b="1" u="sng" dirty="0"/>
            <a:t>I : Présentation du simulateur</a:t>
          </a:r>
        </a:p>
      </dgm:t>
    </dgm:pt>
    <dgm:pt modelId="{E9D1F263-550C-4534-839E-647A54D47325}" type="parTrans" cxnId="{AA75B0E5-0F66-4040-B888-1E6D4D542597}">
      <dgm:prSet/>
      <dgm:spPr/>
      <dgm:t>
        <a:bodyPr/>
        <a:lstStyle/>
        <a:p>
          <a:endParaRPr lang="fr-FR"/>
        </a:p>
      </dgm:t>
    </dgm:pt>
    <dgm:pt modelId="{32B2D5CF-A526-4682-89D8-62D2EF5F9BDA}" type="sibTrans" cxnId="{AA75B0E5-0F66-4040-B888-1E6D4D542597}">
      <dgm:prSet/>
      <dgm:spPr/>
      <dgm:t>
        <a:bodyPr/>
        <a:lstStyle/>
        <a:p>
          <a:endParaRPr lang="fr-FR"/>
        </a:p>
      </dgm:t>
    </dgm:pt>
    <dgm:pt modelId="{C8FF2B18-8D94-47C2-8A22-11E418ED9DF1}">
      <dgm:prSet phldrT="[Texte]"/>
      <dgm:spPr/>
      <dgm:t>
        <a:bodyPr/>
        <a:lstStyle/>
        <a:p>
          <a:r>
            <a:rPr lang="fr-FR" sz="1200" dirty="0"/>
            <a:t>II : Méthodes de cartographies</a:t>
          </a:r>
        </a:p>
      </dgm:t>
    </dgm:pt>
    <dgm:pt modelId="{D707A8CB-A94C-4AC7-846E-94648E28B7A6}" type="parTrans" cxnId="{0320AD3E-E243-4AAE-8F65-E16F57DF5BB5}">
      <dgm:prSet/>
      <dgm:spPr/>
      <dgm:t>
        <a:bodyPr/>
        <a:lstStyle/>
        <a:p>
          <a:endParaRPr lang="fr-FR"/>
        </a:p>
      </dgm:t>
    </dgm:pt>
    <dgm:pt modelId="{E55DDC50-3940-4CC7-BD40-B4D490515B3B}" type="sibTrans" cxnId="{0320AD3E-E243-4AAE-8F65-E16F57DF5BB5}">
      <dgm:prSet/>
      <dgm:spPr/>
      <dgm:t>
        <a:bodyPr/>
        <a:lstStyle/>
        <a:p>
          <a:endParaRPr lang="fr-FR"/>
        </a:p>
      </dgm:t>
    </dgm:pt>
    <dgm:pt modelId="{ED95C13C-BD99-43C1-9D63-A1E8A0D35979}">
      <dgm:prSet phldrT="[Texte]" custT="1"/>
      <dgm:spPr/>
      <dgm:t>
        <a:bodyPr/>
        <a:lstStyle/>
        <a:p>
          <a:r>
            <a:rPr lang="fr-FR" sz="1200" dirty="0"/>
            <a:t>III Applications</a:t>
          </a:r>
        </a:p>
      </dgm:t>
    </dgm:pt>
    <dgm:pt modelId="{CE16F0C2-2AED-4E05-AB49-74A988F2DCC9}" type="parTrans" cxnId="{A24C2447-3B25-4726-85B4-7C0B2FE1C3B4}">
      <dgm:prSet/>
      <dgm:spPr/>
      <dgm:t>
        <a:bodyPr/>
        <a:lstStyle/>
        <a:p>
          <a:endParaRPr lang="fr-FR"/>
        </a:p>
      </dgm:t>
    </dgm:pt>
    <dgm:pt modelId="{8D50AC42-D0CB-4BC5-95E3-26861FD5C5F8}" type="sibTrans" cxnId="{A24C2447-3B25-4726-85B4-7C0B2FE1C3B4}">
      <dgm:prSet/>
      <dgm:spPr/>
      <dgm:t>
        <a:bodyPr/>
        <a:lstStyle/>
        <a:p>
          <a:endParaRPr lang="fr-FR"/>
        </a:p>
      </dgm:t>
    </dgm:pt>
    <dgm:pt modelId="{B990714E-662A-4080-B0EB-77E24DDF8C2A}">
      <dgm:prSet phldrT="[Texte]" custT="1"/>
      <dgm:spPr/>
      <dgm:t>
        <a:bodyPr/>
        <a:lstStyle/>
        <a:p>
          <a:r>
            <a:rPr lang="fr-FR" sz="1100" dirty="0"/>
            <a:t>Cartes d’occupations</a:t>
          </a:r>
        </a:p>
      </dgm:t>
    </dgm:pt>
    <dgm:pt modelId="{3361B5F8-E534-4021-8743-C5C18443BA26}" type="parTrans" cxnId="{1D910DA2-410C-47F3-8E1D-9C8EC6207B9C}">
      <dgm:prSet/>
      <dgm:spPr/>
      <dgm:t>
        <a:bodyPr/>
        <a:lstStyle/>
        <a:p>
          <a:endParaRPr lang="fr-FR"/>
        </a:p>
      </dgm:t>
    </dgm:pt>
    <dgm:pt modelId="{429A465B-2FAE-46C9-ABF6-75FCBA6C6724}" type="sibTrans" cxnId="{1D910DA2-410C-47F3-8E1D-9C8EC6207B9C}">
      <dgm:prSet/>
      <dgm:spPr/>
      <dgm:t>
        <a:bodyPr/>
        <a:lstStyle/>
        <a:p>
          <a:endParaRPr lang="fr-FR"/>
        </a:p>
      </dgm:t>
    </dgm:pt>
    <dgm:pt modelId="{3769F09E-A8AA-4D60-8D5C-08F4E420E813}">
      <dgm:prSet phldrT="[Texte]" custT="1"/>
      <dgm:spPr/>
      <dgm:t>
        <a:bodyPr/>
        <a:lstStyle/>
        <a:p>
          <a:r>
            <a:rPr lang="fr-FR" sz="1100" dirty="0"/>
            <a:t>Cartes de profondeur</a:t>
          </a:r>
        </a:p>
      </dgm:t>
    </dgm:pt>
    <dgm:pt modelId="{502B834E-EF1B-4ABF-B20B-962C847CBBE4}" type="parTrans" cxnId="{7419B7A1-0567-42A6-8240-DCC85B21FBCB}">
      <dgm:prSet/>
      <dgm:spPr/>
      <dgm:t>
        <a:bodyPr/>
        <a:lstStyle/>
        <a:p>
          <a:endParaRPr lang="fr-FR"/>
        </a:p>
      </dgm:t>
    </dgm:pt>
    <dgm:pt modelId="{1009675D-5DCC-4F79-B949-25875DC6860C}" type="sibTrans" cxnId="{7419B7A1-0567-42A6-8240-DCC85B21FBCB}">
      <dgm:prSet/>
      <dgm:spPr/>
      <dgm:t>
        <a:bodyPr/>
        <a:lstStyle/>
        <a:p>
          <a:endParaRPr lang="fr-FR"/>
        </a:p>
      </dgm:t>
    </dgm:pt>
    <dgm:pt modelId="{C2A96D8D-7B3A-4A75-B7AC-83FC5EACD350}">
      <dgm:prSet phldrT="[Texte]" custT="1"/>
      <dgm:spPr/>
      <dgm:t>
        <a:bodyPr/>
        <a:lstStyle/>
        <a:p>
          <a:r>
            <a:rPr lang="fr-FR" sz="1100" dirty="0"/>
            <a:t>Autres</a:t>
          </a:r>
        </a:p>
      </dgm:t>
    </dgm:pt>
    <dgm:pt modelId="{B44F1F1D-AA5F-4598-85DA-7EA1B7F391F7}" type="parTrans" cxnId="{F77645E9-141A-4AC0-B496-AB8F3F1276AA}">
      <dgm:prSet/>
      <dgm:spPr/>
      <dgm:t>
        <a:bodyPr/>
        <a:lstStyle/>
        <a:p>
          <a:endParaRPr lang="fr-FR"/>
        </a:p>
      </dgm:t>
    </dgm:pt>
    <dgm:pt modelId="{3EB42383-2119-4B84-BF0B-6BAB314EE497}" type="sibTrans" cxnId="{F77645E9-141A-4AC0-B496-AB8F3F1276AA}">
      <dgm:prSet/>
      <dgm:spPr/>
      <dgm:t>
        <a:bodyPr/>
        <a:lstStyle/>
        <a:p>
          <a:endParaRPr lang="fr-FR"/>
        </a:p>
      </dgm:t>
    </dgm:pt>
    <dgm:pt modelId="{0921F361-F8DA-411D-A08C-8B339F946246}">
      <dgm:prSet phldrT="[Texte]" custT="1"/>
      <dgm:spPr/>
      <dgm:t>
        <a:bodyPr/>
        <a:lstStyle/>
        <a:p>
          <a:r>
            <a:rPr lang="fr-FR" sz="1100" b="0" dirty="0"/>
            <a:t>Enjeux des recherches</a:t>
          </a:r>
        </a:p>
      </dgm:t>
    </dgm:pt>
    <dgm:pt modelId="{AFC592B2-4FA1-4DF9-B958-B10260459FE0}" type="parTrans" cxnId="{722D8567-BDD6-482C-9FD1-BC3F667D5EF1}">
      <dgm:prSet/>
      <dgm:spPr/>
      <dgm:t>
        <a:bodyPr/>
        <a:lstStyle/>
        <a:p>
          <a:endParaRPr lang="fr-FR"/>
        </a:p>
      </dgm:t>
    </dgm:pt>
    <dgm:pt modelId="{54D7B1B0-E9D9-4559-8579-1F291508F6B2}" type="sibTrans" cxnId="{722D8567-BDD6-482C-9FD1-BC3F667D5EF1}">
      <dgm:prSet/>
      <dgm:spPr/>
      <dgm:t>
        <a:bodyPr/>
        <a:lstStyle/>
        <a:p>
          <a:endParaRPr lang="fr-FR"/>
        </a:p>
      </dgm:t>
    </dgm:pt>
    <dgm:pt modelId="{FCEAC71E-6E0F-47D8-8719-3B9B1FBBF9DA}">
      <dgm:prSet phldrT="[Texte]" custT="1"/>
      <dgm:spPr/>
      <dgm:t>
        <a:bodyPr/>
        <a:lstStyle/>
        <a:p>
          <a:r>
            <a:rPr lang="fr-FR" sz="1100" b="0" dirty="0" err="1">
              <a:effectLst/>
            </a:rPr>
            <a:t>Unity</a:t>
          </a:r>
          <a:endParaRPr lang="fr-FR" sz="1100" b="0" u="sng" dirty="0">
            <a:effectLst/>
          </a:endParaRPr>
        </a:p>
      </dgm:t>
    </dgm:pt>
    <dgm:pt modelId="{637E8BD2-8174-424D-A0F7-E16B38C36799}" type="parTrans" cxnId="{F2BB88F9-D205-4A92-90E1-414D69CA7785}">
      <dgm:prSet/>
      <dgm:spPr/>
      <dgm:t>
        <a:bodyPr/>
        <a:lstStyle/>
        <a:p>
          <a:endParaRPr lang="fr-FR"/>
        </a:p>
      </dgm:t>
    </dgm:pt>
    <dgm:pt modelId="{3CF9236A-884C-490B-B1BE-B81006160DD5}" type="sibTrans" cxnId="{F2BB88F9-D205-4A92-90E1-414D69CA7785}">
      <dgm:prSet/>
      <dgm:spPr/>
      <dgm:t>
        <a:bodyPr/>
        <a:lstStyle/>
        <a:p>
          <a:endParaRPr lang="fr-FR"/>
        </a:p>
      </dgm:t>
    </dgm:pt>
    <dgm:pt modelId="{302C3839-F448-4E0D-B73F-3982A1342349}">
      <dgm:prSet phldrT="[Texte]" custT="1"/>
      <dgm:spPr/>
      <dgm:t>
        <a:bodyPr/>
        <a:lstStyle/>
        <a:p>
          <a:r>
            <a: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Implémentations</a:t>
          </a:r>
          <a:endParaRPr lang="fr-FR" sz="1100" b="1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6513DC0-4780-47A1-BE06-A84B369A0678}" type="parTrans" cxnId="{58C2F6BD-1CFC-4CB1-A703-2C71C95C8423}">
      <dgm:prSet/>
      <dgm:spPr/>
      <dgm:t>
        <a:bodyPr/>
        <a:lstStyle/>
        <a:p>
          <a:endParaRPr lang="fr-FR"/>
        </a:p>
      </dgm:t>
    </dgm:pt>
    <dgm:pt modelId="{47D6E37B-2280-47F5-A399-F004CE1B527B}" type="sibTrans" cxnId="{58C2F6BD-1CFC-4CB1-A703-2C71C95C8423}">
      <dgm:prSet/>
      <dgm:spPr/>
      <dgm:t>
        <a:bodyPr/>
        <a:lstStyle/>
        <a:p>
          <a:endParaRPr lang="fr-FR"/>
        </a:p>
      </dgm:t>
    </dgm:pt>
    <dgm:pt modelId="{A55F745D-54DF-42D6-A169-7AE14B7E3EA5}">
      <dgm:prSet phldrT="[Texte]" custT="1"/>
      <dgm:spPr/>
      <dgm:t>
        <a:bodyPr/>
        <a:lstStyle/>
        <a:p>
          <a:r>
            <a:rPr lang="fr-FR" sz="1100" b="0" u="none" dirty="0"/>
            <a:t>Classe Lidar</a:t>
          </a:r>
        </a:p>
      </dgm:t>
    </dgm:pt>
    <dgm:pt modelId="{B7F4323E-43AA-42F9-BFC4-222B9404D407}" type="parTrans" cxnId="{D2F708E7-E81F-4D84-B4D7-DDCC5BCE33B4}">
      <dgm:prSet/>
      <dgm:spPr/>
      <dgm:t>
        <a:bodyPr/>
        <a:lstStyle/>
        <a:p>
          <a:endParaRPr lang="fr-FR"/>
        </a:p>
      </dgm:t>
    </dgm:pt>
    <dgm:pt modelId="{D9695C93-1C9A-4CD2-8863-E79CCE617F97}" type="sibTrans" cxnId="{D2F708E7-E81F-4D84-B4D7-DDCC5BCE33B4}">
      <dgm:prSet/>
      <dgm:spPr/>
      <dgm:t>
        <a:bodyPr/>
        <a:lstStyle/>
        <a:p>
          <a:endParaRPr lang="fr-FR"/>
        </a:p>
      </dgm:t>
    </dgm:pt>
    <dgm:pt modelId="{FD5D274B-67A3-4325-8968-9195D75C12F6}" type="pres">
      <dgm:prSet presAssocID="{395130E8-62E2-447D-A949-8421B93D4479}" presName="Name0" presStyleCnt="0">
        <dgm:presLayoutVars>
          <dgm:dir/>
          <dgm:resizeHandles val="exact"/>
        </dgm:presLayoutVars>
      </dgm:prSet>
      <dgm:spPr/>
    </dgm:pt>
    <dgm:pt modelId="{C32DF3DF-C5F8-4C94-BABB-367ACC677803}" type="pres">
      <dgm:prSet presAssocID="{EF6E55BD-A52B-4BF2-AE30-D32E9D254150}" presName="node" presStyleLbl="node1" presStyleIdx="0" presStyleCnt="3">
        <dgm:presLayoutVars>
          <dgm:bulletEnabled val="1"/>
        </dgm:presLayoutVars>
      </dgm:prSet>
      <dgm:spPr/>
    </dgm:pt>
    <dgm:pt modelId="{7CA9AA5B-7E4F-48B9-B305-C5169DEC572F}" type="pres">
      <dgm:prSet presAssocID="{32B2D5CF-A526-4682-89D8-62D2EF5F9BDA}" presName="sibTrans" presStyleLbl="sibTrans2D1" presStyleIdx="0" presStyleCnt="2"/>
      <dgm:spPr/>
    </dgm:pt>
    <dgm:pt modelId="{B4AB587E-D5A2-4399-B22B-CCA684EFD82E}" type="pres">
      <dgm:prSet presAssocID="{32B2D5CF-A526-4682-89D8-62D2EF5F9BDA}" presName="connectorText" presStyleLbl="sibTrans2D1" presStyleIdx="0" presStyleCnt="2"/>
      <dgm:spPr/>
    </dgm:pt>
    <dgm:pt modelId="{F3C46F63-38D9-41A8-9FBE-90860C35326F}" type="pres">
      <dgm:prSet presAssocID="{C8FF2B18-8D94-47C2-8A22-11E418ED9DF1}" presName="node" presStyleLbl="node1" presStyleIdx="1" presStyleCnt="3">
        <dgm:presLayoutVars>
          <dgm:bulletEnabled val="1"/>
        </dgm:presLayoutVars>
      </dgm:prSet>
      <dgm:spPr/>
    </dgm:pt>
    <dgm:pt modelId="{FB61F5CC-2DB9-41EF-A6C0-1A1424A8CAFE}" type="pres">
      <dgm:prSet presAssocID="{E55DDC50-3940-4CC7-BD40-B4D490515B3B}" presName="sibTrans" presStyleLbl="sibTrans2D1" presStyleIdx="1" presStyleCnt="2"/>
      <dgm:spPr/>
    </dgm:pt>
    <dgm:pt modelId="{8D7B027A-D124-450B-B9E2-77EC3738A3FB}" type="pres">
      <dgm:prSet presAssocID="{E55DDC50-3940-4CC7-BD40-B4D490515B3B}" presName="connectorText" presStyleLbl="sibTrans2D1" presStyleIdx="1" presStyleCnt="2"/>
      <dgm:spPr/>
    </dgm:pt>
    <dgm:pt modelId="{38A889AE-377B-4DFA-92D9-C855A843DB20}" type="pres">
      <dgm:prSet presAssocID="{ED95C13C-BD99-43C1-9D63-A1E8A0D35979}" presName="node" presStyleLbl="node1" presStyleIdx="2" presStyleCnt="3">
        <dgm:presLayoutVars>
          <dgm:bulletEnabled val="1"/>
        </dgm:presLayoutVars>
      </dgm:prSet>
      <dgm:spPr/>
    </dgm:pt>
  </dgm:ptLst>
  <dgm:cxnLst>
    <dgm:cxn modelId="{955BA110-7180-4ABF-9734-5405F46D1542}" type="presOf" srcId="{3769F09E-A8AA-4D60-8D5C-08F4E420E813}" destId="{F3C46F63-38D9-41A8-9FBE-90860C35326F}" srcOrd="0" destOrd="2" presId="urn:microsoft.com/office/officeart/2005/8/layout/process1"/>
    <dgm:cxn modelId="{9E2C251C-54B5-4492-8246-FC2DDBD7FEE2}" type="presOf" srcId="{302C3839-F448-4E0D-B73F-3982A1342349}" destId="{C32DF3DF-C5F8-4C94-BABB-367ACC677803}" srcOrd="0" destOrd="2" presId="urn:microsoft.com/office/officeart/2005/8/layout/process1"/>
    <dgm:cxn modelId="{FC545830-9CBE-4878-AF77-4F2C07D7A4FD}" type="presOf" srcId="{B990714E-662A-4080-B0EB-77E24DDF8C2A}" destId="{F3C46F63-38D9-41A8-9FBE-90860C35326F}" srcOrd="0" destOrd="1" presId="urn:microsoft.com/office/officeart/2005/8/layout/process1"/>
    <dgm:cxn modelId="{0320AD3E-E243-4AAE-8F65-E16F57DF5BB5}" srcId="{395130E8-62E2-447D-A949-8421B93D4479}" destId="{C8FF2B18-8D94-47C2-8A22-11E418ED9DF1}" srcOrd="1" destOrd="0" parTransId="{D707A8CB-A94C-4AC7-846E-94648E28B7A6}" sibTransId="{E55DDC50-3940-4CC7-BD40-B4D490515B3B}"/>
    <dgm:cxn modelId="{A33F9A41-8B7B-4D69-B3A0-A49F8342E7D5}" type="presOf" srcId="{32B2D5CF-A526-4682-89D8-62D2EF5F9BDA}" destId="{7CA9AA5B-7E4F-48B9-B305-C5169DEC572F}" srcOrd="0" destOrd="0" presId="urn:microsoft.com/office/officeart/2005/8/layout/process1"/>
    <dgm:cxn modelId="{A24C2447-3B25-4726-85B4-7C0B2FE1C3B4}" srcId="{395130E8-62E2-447D-A949-8421B93D4479}" destId="{ED95C13C-BD99-43C1-9D63-A1E8A0D35979}" srcOrd="2" destOrd="0" parTransId="{CE16F0C2-2AED-4E05-AB49-74A988F2DCC9}" sibTransId="{8D50AC42-D0CB-4BC5-95E3-26861FD5C5F8}"/>
    <dgm:cxn modelId="{722D8567-BDD6-482C-9FD1-BC3F667D5EF1}" srcId="{ED95C13C-BD99-43C1-9D63-A1E8A0D35979}" destId="{0921F361-F8DA-411D-A08C-8B339F946246}" srcOrd="0" destOrd="0" parTransId="{AFC592B2-4FA1-4DF9-B958-B10260459FE0}" sibTransId="{54D7B1B0-E9D9-4559-8579-1F291508F6B2}"/>
    <dgm:cxn modelId="{763B436F-F444-4DE4-90B0-3B7C6A98E1F2}" type="presOf" srcId="{C8FF2B18-8D94-47C2-8A22-11E418ED9DF1}" destId="{F3C46F63-38D9-41A8-9FBE-90860C35326F}" srcOrd="0" destOrd="0" presId="urn:microsoft.com/office/officeart/2005/8/layout/process1"/>
    <dgm:cxn modelId="{2E2C574F-0F4A-4398-8A4F-15CD29A39614}" type="presOf" srcId="{0921F361-F8DA-411D-A08C-8B339F946246}" destId="{38A889AE-377B-4DFA-92D9-C855A843DB20}" srcOrd="0" destOrd="1" presId="urn:microsoft.com/office/officeart/2005/8/layout/process1"/>
    <dgm:cxn modelId="{88FCB872-0480-4860-9540-4E53CFC0EE87}" type="presOf" srcId="{E55DDC50-3940-4CC7-BD40-B4D490515B3B}" destId="{FB61F5CC-2DB9-41EF-A6C0-1A1424A8CAFE}" srcOrd="0" destOrd="0" presId="urn:microsoft.com/office/officeart/2005/8/layout/process1"/>
    <dgm:cxn modelId="{4DE0FB7A-4877-48A2-93B9-5F5506C656E4}" type="presOf" srcId="{395130E8-62E2-447D-A949-8421B93D4479}" destId="{FD5D274B-67A3-4325-8968-9195D75C12F6}" srcOrd="0" destOrd="0" presId="urn:microsoft.com/office/officeart/2005/8/layout/process1"/>
    <dgm:cxn modelId="{9B2AA087-650F-4337-8728-BCFC3AF9C8B1}" type="presOf" srcId="{FCEAC71E-6E0F-47D8-8719-3B9B1FBBF9DA}" destId="{C32DF3DF-C5F8-4C94-BABB-367ACC677803}" srcOrd="0" destOrd="1" presId="urn:microsoft.com/office/officeart/2005/8/layout/process1"/>
    <dgm:cxn modelId="{28A9148E-6237-4A6C-B5DF-3904D2B8CD6A}" type="presOf" srcId="{ED95C13C-BD99-43C1-9D63-A1E8A0D35979}" destId="{38A889AE-377B-4DFA-92D9-C855A843DB20}" srcOrd="0" destOrd="0" presId="urn:microsoft.com/office/officeart/2005/8/layout/process1"/>
    <dgm:cxn modelId="{7419B7A1-0567-42A6-8240-DCC85B21FBCB}" srcId="{C8FF2B18-8D94-47C2-8A22-11E418ED9DF1}" destId="{3769F09E-A8AA-4D60-8D5C-08F4E420E813}" srcOrd="1" destOrd="0" parTransId="{502B834E-EF1B-4ABF-B20B-962C847CBBE4}" sibTransId="{1009675D-5DCC-4F79-B949-25875DC6860C}"/>
    <dgm:cxn modelId="{1D910DA2-410C-47F3-8E1D-9C8EC6207B9C}" srcId="{C8FF2B18-8D94-47C2-8A22-11E418ED9DF1}" destId="{B990714E-662A-4080-B0EB-77E24DDF8C2A}" srcOrd="0" destOrd="0" parTransId="{3361B5F8-E534-4021-8743-C5C18443BA26}" sibTransId="{429A465B-2FAE-46C9-ABF6-75FCBA6C6724}"/>
    <dgm:cxn modelId="{063BC3A3-7D3A-424D-B53F-D6A6AAB2259A}" type="presOf" srcId="{EF6E55BD-A52B-4BF2-AE30-D32E9D254150}" destId="{C32DF3DF-C5F8-4C94-BABB-367ACC677803}" srcOrd="0" destOrd="0" presId="urn:microsoft.com/office/officeart/2005/8/layout/process1"/>
    <dgm:cxn modelId="{58C2F6BD-1CFC-4CB1-A703-2C71C95C8423}" srcId="{EF6E55BD-A52B-4BF2-AE30-D32E9D254150}" destId="{302C3839-F448-4E0D-B73F-3982A1342349}" srcOrd="1" destOrd="0" parTransId="{36513DC0-4780-47A1-BE06-A84B369A0678}" sibTransId="{47D6E37B-2280-47F5-A399-F004CE1B527B}"/>
    <dgm:cxn modelId="{9D3011BE-FD26-4C81-9D2A-5310BA7B3380}" type="presOf" srcId="{32B2D5CF-A526-4682-89D8-62D2EF5F9BDA}" destId="{B4AB587E-D5A2-4399-B22B-CCA684EFD82E}" srcOrd="1" destOrd="0" presId="urn:microsoft.com/office/officeart/2005/8/layout/process1"/>
    <dgm:cxn modelId="{20E833C3-6D6E-47DE-B94D-A8B397595AD6}" type="presOf" srcId="{C2A96D8D-7B3A-4A75-B7AC-83FC5EACD350}" destId="{F3C46F63-38D9-41A8-9FBE-90860C35326F}" srcOrd="0" destOrd="3" presId="urn:microsoft.com/office/officeart/2005/8/layout/process1"/>
    <dgm:cxn modelId="{CB5AB6DF-F4FD-483A-92A5-13D27346F46F}" type="presOf" srcId="{A55F745D-54DF-42D6-A169-7AE14B7E3EA5}" destId="{C32DF3DF-C5F8-4C94-BABB-367ACC677803}" srcOrd="0" destOrd="3" presId="urn:microsoft.com/office/officeart/2005/8/layout/process1"/>
    <dgm:cxn modelId="{AA75B0E5-0F66-4040-B888-1E6D4D542597}" srcId="{395130E8-62E2-447D-A949-8421B93D4479}" destId="{EF6E55BD-A52B-4BF2-AE30-D32E9D254150}" srcOrd="0" destOrd="0" parTransId="{E9D1F263-550C-4534-839E-647A54D47325}" sibTransId="{32B2D5CF-A526-4682-89D8-62D2EF5F9BDA}"/>
    <dgm:cxn modelId="{D2F708E7-E81F-4D84-B4D7-DDCC5BCE33B4}" srcId="{EF6E55BD-A52B-4BF2-AE30-D32E9D254150}" destId="{A55F745D-54DF-42D6-A169-7AE14B7E3EA5}" srcOrd="2" destOrd="0" parTransId="{B7F4323E-43AA-42F9-BFC4-222B9404D407}" sibTransId="{D9695C93-1C9A-4CD2-8863-E79CCE617F97}"/>
    <dgm:cxn modelId="{F77645E9-141A-4AC0-B496-AB8F3F1276AA}" srcId="{C8FF2B18-8D94-47C2-8A22-11E418ED9DF1}" destId="{C2A96D8D-7B3A-4A75-B7AC-83FC5EACD350}" srcOrd="2" destOrd="0" parTransId="{B44F1F1D-AA5F-4598-85DA-7EA1B7F391F7}" sibTransId="{3EB42383-2119-4B84-BF0B-6BAB314EE497}"/>
    <dgm:cxn modelId="{DC7286F1-8187-4AFB-85EA-55B0791DE49A}" type="presOf" srcId="{E55DDC50-3940-4CC7-BD40-B4D490515B3B}" destId="{8D7B027A-D124-450B-B9E2-77EC3738A3FB}" srcOrd="1" destOrd="0" presId="urn:microsoft.com/office/officeart/2005/8/layout/process1"/>
    <dgm:cxn modelId="{F2BB88F9-D205-4A92-90E1-414D69CA7785}" srcId="{EF6E55BD-A52B-4BF2-AE30-D32E9D254150}" destId="{FCEAC71E-6E0F-47D8-8719-3B9B1FBBF9DA}" srcOrd="0" destOrd="0" parTransId="{637E8BD2-8174-424D-A0F7-E16B38C36799}" sibTransId="{3CF9236A-884C-490B-B1BE-B81006160DD5}"/>
    <dgm:cxn modelId="{065F3A37-8A07-4E36-9DA0-F8CFC851F516}" type="presParOf" srcId="{FD5D274B-67A3-4325-8968-9195D75C12F6}" destId="{C32DF3DF-C5F8-4C94-BABB-367ACC677803}" srcOrd="0" destOrd="0" presId="urn:microsoft.com/office/officeart/2005/8/layout/process1"/>
    <dgm:cxn modelId="{95E060FB-DB91-4381-9A27-B48C7EF3E173}" type="presParOf" srcId="{FD5D274B-67A3-4325-8968-9195D75C12F6}" destId="{7CA9AA5B-7E4F-48B9-B305-C5169DEC572F}" srcOrd="1" destOrd="0" presId="urn:microsoft.com/office/officeart/2005/8/layout/process1"/>
    <dgm:cxn modelId="{8DC5E150-2A2D-41F3-AB7E-8F676DA04C7B}" type="presParOf" srcId="{7CA9AA5B-7E4F-48B9-B305-C5169DEC572F}" destId="{B4AB587E-D5A2-4399-B22B-CCA684EFD82E}" srcOrd="0" destOrd="0" presId="urn:microsoft.com/office/officeart/2005/8/layout/process1"/>
    <dgm:cxn modelId="{81959EC2-AB70-41DD-8887-0D8B7BB4C57F}" type="presParOf" srcId="{FD5D274B-67A3-4325-8968-9195D75C12F6}" destId="{F3C46F63-38D9-41A8-9FBE-90860C35326F}" srcOrd="2" destOrd="0" presId="urn:microsoft.com/office/officeart/2005/8/layout/process1"/>
    <dgm:cxn modelId="{442D5BA1-8B99-462E-987B-D049526CAD49}" type="presParOf" srcId="{FD5D274B-67A3-4325-8968-9195D75C12F6}" destId="{FB61F5CC-2DB9-41EF-A6C0-1A1424A8CAFE}" srcOrd="3" destOrd="0" presId="urn:microsoft.com/office/officeart/2005/8/layout/process1"/>
    <dgm:cxn modelId="{E7670F61-877A-4AC2-9331-53EBBCDFBDFF}" type="presParOf" srcId="{FB61F5CC-2DB9-41EF-A6C0-1A1424A8CAFE}" destId="{8D7B027A-D124-450B-B9E2-77EC3738A3FB}" srcOrd="0" destOrd="0" presId="urn:microsoft.com/office/officeart/2005/8/layout/process1"/>
    <dgm:cxn modelId="{C194C880-F7BA-4B0C-AD2C-409C915F0D3B}" type="presParOf" srcId="{FD5D274B-67A3-4325-8968-9195D75C12F6}" destId="{38A889AE-377B-4DFA-92D9-C855A843DB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BE0DBB0-8258-45C7-9BAF-F3D082F2889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fr-FR"/>
        </a:p>
      </dgm:t>
    </dgm:pt>
    <dgm:pt modelId="{A2FF7A26-4F29-4A56-AA44-E0C40708953A}">
      <dgm:prSet phldrT="[Texte]"/>
      <dgm:spPr/>
      <dgm:t>
        <a:bodyPr/>
        <a:lstStyle/>
        <a:p>
          <a:r>
            <a:rPr lang="fr-FR" dirty="0"/>
            <a:t>Utilisateur du robot</a:t>
          </a:r>
        </a:p>
      </dgm:t>
    </dgm:pt>
    <dgm:pt modelId="{9E4042F8-A464-4C9E-84BC-5ED98A114DB9}" type="parTrans" cxnId="{6CB2812D-64E0-42DB-B05E-A774C27B63EC}">
      <dgm:prSet/>
      <dgm:spPr/>
      <dgm:t>
        <a:bodyPr/>
        <a:lstStyle/>
        <a:p>
          <a:endParaRPr lang="fr-FR"/>
        </a:p>
      </dgm:t>
    </dgm:pt>
    <dgm:pt modelId="{CF7B88F7-9F0B-4492-84AE-DFC3E4954612}" type="sibTrans" cxnId="{6CB2812D-64E0-42DB-B05E-A774C27B63EC}">
      <dgm:prSet/>
      <dgm:spPr/>
      <dgm:t>
        <a:bodyPr/>
        <a:lstStyle/>
        <a:p>
          <a:endParaRPr lang="fr-FR"/>
        </a:p>
      </dgm:t>
    </dgm:pt>
    <dgm:pt modelId="{44EF6B66-1647-49F6-BE72-02FB261C18C1}">
      <dgm:prSet phldrT="[Texte]"/>
      <dgm:spPr/>
      <dgm:t>
        <a:bodyPr/>
        <a:lstStyle/>
        <a:p>
          <a:r>
            <a:rPr lang="fr-FR" dirty="0" err="1"/>
            <a:t>RobotController</a:t>
          </a:r>
          <a:endParaRPr lang="fr-FR" dirty="0"/>
        </a:p>
      </dgm:t>
    </dgm:pt>
    <dgm:pt modelId="{ECA4432D-FD16-42DB-8EEA-A9387AF03154}" type="parTrans" cxnId="{BF4ED3AF-D69D-4BEC-B16D-3232D003CB84}">
      <dgm:prSet/>
      <dgm:spPr/>
      <dgm:t>
        <a:bodyPr/>
        <a:lstStyle/>
        <a:p>
          <a:endParaRPr lang="fr-FR"/>
        </a:p>
      </dgm:t>
    </dgm:pt>
    <dgm:pt modelId="{4D5C2ACE-620D-472E-A1B4-6E4299710084}" type="sibTrans" cxnId="{BF4ED3AF-D69D-4BEC-B16D-3232D003CB84}">
      <dgm:prSet/>
      <dgm:spPr/>
      <dgm:t>
        <a:bodyPr/>
        <a:lstStyle/>
        <a:p>
          <a:endParaRPr lang="fr-FR"/>
        </a:p>
      </dgm:t>
    </dgm:pt>
    <dgm:pt modelId="{33B61146-5E2D-4F6C-B042-D858D249AF95}">
      <dgm:prSet phldrT="[Texte]"/>
      <dgm:spPr/>
      <dgm:t>
        <a:bodyPr/>
        <a:lstStyle/>
        <a:p>
          <a:r>
            <a:rPr lang="fr-FR" dirty="0" err="1"/>
            <a:t>CaterpillarMover</a:t>
          </a:r>
          <a:r>
            <a:rPr lang="fr-FR" dirty="0"/>
            <a:t> (droit)</a:t>
          </a:r>
        </a:p>
      </dgm:t>
    </dgm:pt>
    <dgm:pt modelId="{6A89A87C-C419-49F0-AA75-F571FA0B4F3B}" type="parTrans" cxnId="{4AAF0F9D-5CE7-4E45-B657-A031A84062AE}">
      <dgm:prSet/>
      <dgm:spPr/>
      <dgm:t>
        <a:bodyPr/>
        <a:lstStyle/>
        <a:p>
          <a:endParaRPr lang="fr-FR"/>
        </a:p>
      </dgm:t>
    </dgm:pt>
    <dgm:pt modelId="{72F73EB8-BC1C-454F-96E3-E37F385A81D7}" type="sibTrans" cxnId="{4AAF0F9D-5CE7-4E45-B657-A031A84062AE}">
      <dgm:prSet/>
      <dgm:spPr/>
      <dgm:t>
        <a:bodyPr/>
        <a:lstStyle/>
        <a:p>
          <a:endParaRPr lang="fr-FR"/>
        </a:p>
      </dgm:t>
    </dgm:pt>
    <dgm:pt modelId="{92756305-34C8-4930-85C5-21C194AD5C8F}">
      <dgm:prSet phldrT="[Texte]"/>
      <dgm:spPr/>
      <dgm:t>
        <a:bodyPr/>
        <a:lstStyle/>
        <a:p>
          <a:r>
            <a:rPr lang="fr-FR" dirty="0" err="1"/>
            <a:t>CaterpillarMover</a:t>
          </a:r>
          <a:r>
            <a:rPr lang="fr-FR" dirty="0"/>
            <a:t> (gauche)</a:t>
          </a:r>
        </a:p>
      </dgm:t>
    </dgm:pt>
    <dgm:pt modelId="{B89472ED-089F-40B0-BE20-FF35606A500C}" type="parTrans" cxnId="{3AD56ECC-7529-4352-8104-C3CD02B79B81}">
      <dgm:prSet/>
      <dgm:spPr/>
      <dgm:t>
        <a:bodyPr/>
        <a:lstStyle/>
        <a:p>
          <a:endParaRPr lang="fr-FR"/>
        </a:p>
      </dgm:t>
    </dgm:pt>
    <dgm:pt modelId="{07B188D1-ADFE-40C9-BFC4-B56F3ED7ABC0}" type="sibTrans" cxnId="{3AD56ECC-7529-4352-8104-C3CD02B79B81}">
      <dgm:prSet/>
      <dgm:spPr/>
      <dgm:t>
        <a:bodyPr/>
        <a:lstStyle/>
        <a:p>
          <a:endParaRPr lang="fr-FR"/>
        </a:p>
      </dgm:t>
    </dgm:pt>
    <dgm:pt modelId="{A33B324F-2E38-47AC-AF21-3FA34EA8582A}" type="pres">
      <dgm:prSet presAssocID="{1BE0DBB0-8258-45C7-9BAF-F3D082F2889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C880529-17E5-44F9-93C7-4BABC1010C49}" type="pres">
      <dgm:prSet presAssocID="{A2FF7A26-4F29-4A56-AA44-E0C40708953A}" presName="root" presStyleCnt="0"/>
      <dgm:spPr/>
    </dgm:pt>
    <dgm:pt modelId="{0C8E382B-78E2-4C4A-AC95-0E6107F3E710}" type="pres">
      <dgm:prSet presAssocID="{A2FF7A26-4F29-4A56-AA44-E0C40708953A}" presName="rootComposite" presStyleCnt="0"/>
      <dgm:spPr/>
    </dgm:pt>
    <dgm:pt modelId="{A85315E4-5516-415F-9CA8-453015DA69AC}" type="pres">
      <dgm:prSet presAssocID="{A2FF7A26-4F29-4A56-AA44-E0C40708953A}" presName="rootText" presStyleLbl="node1" presStyleIdx="0" presStyleCnt="1"/>
      <dgm:spPr/>
    </dgm:pt>
    <dgm:pt modelId="{4F820035-6002-4430-ABE1-AAAAA32E5374}" type="pres">
      <dgm:prSet presAssocID="{A2FF7A26-4F29-4A56-AA44-E0C40708953A}" presName="rootConnector" presStyleLbl="node1" presStyleIdx="0" presStyleCnt="1"/>
      <dgm:spPr/>
    </dgm:pt>
    <dgm:pt modelId="{13517E1E-E664-448E-90B5-872F17AB26DF}" type="pres">
      <dgm:prSet presAssocID="{A2FF7A26-4F29-4A56-AA44-E0C40708953A}" presName="childShape" presStyleCnt="0"/>
      <dgm:spPr/>
    </dgm:pt>
    <dgm:pt modelId="{1E73D2B1-6253-4355-8392-B10AE0B5487C}" type="pres">
      <dgm:prSet presAssocID="{ECA4432D-FD16-42DB-8EEA-A9387AF03154}" presName="Name13" presStyleLbl="parChTrans1D2" presStyleIdx="0" presStyleCnt="1"/>
      <dgm:spPr/>
    </dgm:pt>
    <dgm:pt modelId="{3B4BA368-52F2-4445-B727-BBC4B73D2F7B}" type="pres">
      <dgm:prSet presAssocID="{44EF6B66-1647-49F6-BE72-02FB261C18C1}" presName="childText" presStyleLbl="bgAcc1" presStyleIdx="0" presStyleCnt="1" custScaleX="182531" custScaleY="142100">
        <dgm:presLayoutVars>
          <dgm:bulletEnabled val="1"/>
        </dgm:presLayoutVars>
      </dgm:prSet>
      <dgm:spPr/>
    </dgm:pt>
  </dgm:ptLst>
  <dgm:cxnLst>
    <dgm:cxn modelId="{D24F9727-70DF-4ED8-B371-A1060FDD66BE}" type="presOf" srcId="{A2FF7A26-4F29-4A56-AA44-E0C40708953A}" destId="{4F820035-6002-4430-ABE1-AAAAA32E5374}" srcOrd="1" destOrd="0" presId="urn:microsoft.com/office/officeart/2005/8/layout/hierarchy3"/>
    <dgm:cxn modelId="{6CB2812D-64E0-42DB-B05E-A774C27B63EC}" srcId="{1BE0DBB0-8258-45C7-9BAF-F3D082F2889F}" destId="{A2FF7A26-4F29-4A56-AA44-E0C40708953A}" srcOrd="0" destOrd="0" parTransId="{9E4042F8-A464-4C9E-84BC-5ED98A114DB9}" sibTransId="{CF7B88F7-9F0B-4492-84AE-DFC3E4954612}"/>
    <dgm:cxn modelId="{1D92E854-9D61-40C7-9D7A-633CC878F636}" type="presOf" srcId="{44EF6B66-1647-49F6-BE72-02FB261C18C1}" destId="{3B4BA368-52F2-4445-B727-BBC4B73D2F7B}" srcOrd="0" destOrd="0" presId="urn:microsoft.com/office/officeart/2005/8/layout/hierarchy3"/>
    <dgm:cxn modelId="{10E7CF76-D915-4ECA-9BEF-B4BDB4D87C96}" type="presOf" srcId="{92756305-34C8-4930-85C5-21C194AD5C8F}" destId="{3B4BA368-52F2-4445-B727-BBC4B73D2F7B}" srcOrd="0" destOrd="2" presId="urn:microsoft.com/office/officeart/2005/8/layout/hierarchy3"/>
    <dgm:cxn modelId="{4707408E-F900-4633-9E02-6A9AFC39F0F9}" type="presOf" srcId="{33B61146-5E2D-4F6C-B042-D858D249AF95}" destId="{3B4BA368-52F2-4445-B727-BBC4B73D2F7B}" srcOrd="0" destOrd="1" presId="urn:microsoft.com/office/officeart/2005/8/layout/hierarchy3"/>
    <dgm:cxn modelId="{A84DCD96-614A-4F7C-B773-8BE3F1D3413D}" type="presOf" srcId="{A2FF7A26-4F29-4A56-AA44-E0C40708953A}" destId="{A85315E4-5516-415F-9CA8-453015DA69AC}" srcOrd="0" destOrd="0" presId="urn:microsoft.com/office/officeart/2005/8/layout/hierarchy3"/>
    <dgm:cxn modelId="{4AAF0F9D-5CE7-4E45-B657-A031A84062AE}" srcId="{44EF6B66-1647-49F6-BE72-02FB261C18C1}" destId="{33B61146-5E2D-4F6C-B042-D858D249AF95}" srcOrd="0" destOrd="0" parTransId="{6A89A87C-C419-49F0-AA75-F571FA0B4F3B}" sibTransId="{72F73EB8-BC1C-454F-96E3-E37F385A81D7}"/>
    <dgm:cxn modelId="{BF4ED3AF-D69D-4BEC-B16D-3232D003CB84}" srcId="{A2FF7A26-4F29-4A56-AA44-E0C40708953A}" destId="{44EF6B66-1647-49F6-BE72-02FB261C18C1}" srcOrd="0" destOrd="0" parTransId="{ECA4432D-FD16-42DB-8EEA-A9387AF03154}" sibTransId="{4D5C2ACE-620D-472E-A1B4-6E4299710084}"/>
    <dgm:cxn modelId="{2F79D8B7-BA42-4442-B3EF-C7AE954F9BFE}" type="presOf" srcId="{1BE0DBB0-8258-45C7-9BAF-F3D082F2889F}" destId="{A33B324F-2E38-47AC-AF21-3FA34EA8582A}" srcOrd="0" destOrd="0" presId="urn:microsoft.com/office/officeart/2005/8/layout/hierarchy3"/>
    <dgm:cxn modelId="{CE9A37BC-2716-4D6D-9CC5-B61F16C2D80F}" type="presOf" srcId="{ECA4432D-FD16-42DB-8EEA-A9387AF03154}" destId="{1E73D2B1-6253-4355-8392-B10AE0B5487C}" srcOrd="0" destOrd="0" presId="urn:microsoft.com/office/officeart/2005/8/layout/hierarchy3"/>
    <dgm:cxn modelId="{3AD56ECC-7529-4352-8104-C3CD02B79B81}" srcId="{44EF6B66-1647-49F6-BE72-02FB261C18C1}" destId="{92756305-34C8-4930-85C5-21C194AD5C8F}" srcOrd="1" destOrd="0" parTransId="{B89472ED-089F-40B0-BE20-FF35606A500C}" sibTransId="{07B188D1-ADFE-40C9-BFC4-B56F3ED7ABC0}"/>
    <dgm:cxn modelId="{E1AB8546-C7B9-4133-85D6-97FD9F07E071}" type="presParOf" srcId="{A33B324F-2E38-47AC-AF21-3FA34EA8582A}" destId="{EC880529-17E5-44F9-93C7-4BABC1010C49}" srcOrd="0" destOrd="0" presId="urn:microsoft.com/office/officeart/2005/8/layout/hierarchy3"/>
    <dgm:cxn modelId="{7B15ED09-A7CF-4700-A243-4ECFCC134B02}" type="presParOf" srcId="{EC880529-17E5-44F9-93C7-4BABC1010C49}" destId="{0C8E382B-78E2-4C4A-AC95-0E6107F3E710}" srcOrd="0" destOrd="0" presId="urn:microsoft.com/office/officeart/2005/8/layout/hierarchy3"/>
    <dgm:cxn modelId="{D8F9C2A5-AAF0-4167-BBF3-4A6BE3C3E525}" type="presParOf" srcId="{0C8E382B-78E2-4C4A-AC95-0E6107F3E710}" destId="{A85315E4-5516-415F-9CA8-453015DA69AC}" srcOrd="0" destOrd="0" presId="urn:microsoft.com/office/officeart/2005/8/layout/hierarchy3"/>
    <dgm:cxn modelId="{B90CA2F2-118D-458B-A9EC-1D6C24C227A3}" type="presParOf" srcId="{0C8E382B-78E2-4C4A-AC95-0E6107F3E710}" destId="{4F820035-6002-4430-ABE1-AAAAA32E5374}" srcOrd="1" destOrd="0" presId="urn:microsoft.com/office/officeart/2005/8/layout/hierarchy3"/>
    <dgm:cxn modelId="{EEB622D0-1BB8-4E89-B5A6-184CB0EEC7E8}" type="presParOf" srcId="{EC880529-17E5-44F9-93C7-4BABC1010C49}" destId="{13517E1E-E664-448E-90B5-872F17AB26DF}" srcOrd="1" destOrd="0" presId="urn:microsoft.com/office/officeart/2005/8/layout/hierarchy3"/>
    <dgm:cxn modelId="{53589B02-9E5B-4CAE-B69E-5105B727A9BF}" type="presParOf" srcId="{13517E1E-E664-448E-90B5-872F17AB26DF}" destId="{1E73D2B1-6253-4355-8392-B10AE0B5487C}" srcOrd="0" destOrd="0" presId="urn:microsoft.com/office/officeart/2005/8/layout/hierarchy3"/>
    <dgm:cxn modelId="{5A03A7D8-AF47-4D68-9861-DB824D48A3EF}" type="presParOf" srcId="{13517E1E-E664-448E-90B5-872F17AB26DF}" destId="{3B4BA368-52F2-4445-B727-BBC4B73D2F7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95130E8-62E2-447D-A949-8421B93D4479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</dgm:pt>
    <dgm:pt modelId="{EF6E55BD-A52B-4BF2-AE30-D32E9D254150}">
      <dgm:prSet phldrT="[Texte]" custT="1"/>
      <dgm:spPr/>
      <dgm:t>
        <a:bodyPr/>
        <a:lstStyle/>
        <a:p>
          <a:r>
            <a:rPr lang="fr-FR" sz="1200" b="1" u="sng" dirty="0"/>
            <a:t>I : Présentation du simulateur</a:t>
          </a:r>
        </a:p>
      </dgm:t>
    </dgm:pt>
    <dgm:pt modelId="{E9D1F263-550C-4534-839E-647A54D47325}" type="parTrans" cxnId="{AA75B0E5-0F66-4040-B888-1E6D4D542597}">
      <dgm:prSet/>
      <dgm:spPr/>
      <dgm:t>
        <a:bodyPr/>
        <a:lstStyle/>
        <a:p>
          <a:endParaRPr lang="fr-FR"/>
        </a:p>
      </dgm:t>
    </dgm:pt>
    <dgm:pt modelId="{32B2D5CF-A526-4682-89D8-62D2EF5F9BDA}" type="sibTrans" cxnId="{AA75B0E5-0F66-4040-B888-1E6D4D542597}">
      <dgm:prSet/>
      <dgm:spPr/>
      <dgm:t>
        <a:bodyPr/>
        <a:lstStyle/>
        <a:p>
          <a:endParaRPr lang="fr-FR"/>
        </a:p>
      </dgm:t>
    </dgm:pt>
    <dgm:pt modelId="{C8FF2B18-8D94-47C2-8A22-11E418ED9DF1}">
      <dgm:prSet phldrT="[Texte]"/>
      <dgm:spPr/>
      <dgm:t>
        <a:bodyPr/>
        <a:lstStyle/>
        <a:p>
          <a:r>
            <a:rPr lang="fr-FR" sz="1200" dirty="0"/>
            <a:t>II : Méthodes de cartographies</a:t>
          </a:r>
        </a:p>
      </dgm:t>
    </dgm:pt>
    <dgm:pt modelId="{D707A8CB-A94C-4AC7-846E-94648E28B7A6}" type="parTrans" cxnId="{0320AD3E-E243-4AAE-8F65-E16F57DF5BB5}">
      <dgm:prSet/>
      <dgm:spPr/>
      <dgm:t>
        <a:bodyPr/>
        <a:lstStyle/>
        <a:p>
          <a:endParaRPr lang="fr-FR"/>
        </a:p>
      </dgm:t>
    </dgm:pt>
    <dgm:pt modelId="{E55DDC50-3940-4CC7-BD40-B4D490515B3B}" type="sibTrans" cxnId="{0320AD3E-E243-4AAE-8F65-E16F57DF5BB5}">
      <dgm:prSet/>
      <dgm:spPr/>
      <dgm:t>
        <a:bodyPr/>
        <a:lstStyle/>
        <a:p>
          <a:endParaRPr lang="fr-FR"/>
        </a:p>
      </dgm:t>
    </dgm:pt>
    <dgm:pt modelId="{ED95C13C-BD99-43C1-9D63-A1E8A0D35979}">
      <dgm:prSet phldrT="[Texte]" custT="1"/>
      <dgm:spPr/>
      <dgm:t>
        <a:bodyPr/>
        <a:lstStyle/>
        <a:p>
          <a:r>
            <a:rPr lang="fr-FR" sz="1200" dirty="0"/>
            <a:t>III Applications</a:t>
          </a:r>
        </a:p>
      </dgm:t>
    </dgm:pt>
    <dgm:pt modelId="{CE16F0C2-2AED-4E05-AB49-74A988F2DCC9}" type="parTrans" cxnId="{A24C2447-3B25-4726-85B4-7C0B2FE1C3B4}">
      <dgm:prSet/>
      <dgm:spPr/>
      <dgm:t>
        <a:bodyPr/>
        <a:lstStyle/>
        <a:p>
          <a:endParaRPr lang="fr-FR"/>
        </a:p>
      </dgm:t>
    </dgm:pt>
    <dgm:pt modelId="{8D50AC42-D0CB-4BC5-95E3-26861FD5C5F8}" type="sibTrans" cxnId="{A24C2447-3B25-4726-85B4-7C0B2FE1C3B4}">
      <dgm:prSet/>
      <dgm:spPr/>
      <dgm:t>
        <a:bodyPr/>
        <a:lstStyle/>
        <a:p>
          <a:endParaRPr lang="fr-FR"/>
        </a:p>
      </dgm:t>
    </dgm:pt>
    <dgm:pt modelId="{B990714E-662A-4080-B0EB-77E24DDF8C2A}">
      <dgm:prSet phldrT="[Texte]" custT="1"/>
      <dgm:spPr/>
      <dgm:t>
        <a:bodyPr/>
        <a:lstStyle/>
        <a:p>
          <a:r>
            <a:rPr lang="fr-FR" sz="1100" dirty="0"/>
            <a:t>Cartes d’occupations</a:t>
          </a:r>
        </a:p>
      </dgm:t>
    </dgm:pt>
    <dgm:pt modelId="{3361B5F8-E534-4021-8743-C5C18443BA26}" type="parTrans" cxnId="{1D910DA2-410C-47F3-8E1D-9C8EC6207B9C}">
      <dgm:prSet/>
      <dgm:spPr/>
      <dgm:t>
        <a:bodyPr/>
        <a:lstStyle/>
        <a:p>
          <a:endParaRPr lang="fr-FR"/>
        </a:p>
      </dgm:t>
    </dgm:pt>
    <dgm:pt modelId="{429A465B-2FAE-46C9-ABF6-75FCBA6C6724}" type="sibTrans" cxnId="{1D910DA2-410C-47F3-8E1D-9C8EC6207B9C}">
      <dgm:prSet/>
      <dgm:spPr/>
      <dgm:t>
        <a:bodyPr/>
        <a:lstStyle/>
        <a:p>
          <a:endParaRPr lang="fr-FR"/>
        </a:p>
      </dgm:t>
    </dgm:pt>
    <dgm:pt modelId="{3769F09E-A8AA-4D60-8D5C-08F4E420E813}">
      <dgm:prSet phldrT="[Texte]" custT="1"/>
      <dgm:spPr/>
      <dgm:t>
        <a:bodyPr/>
        <a:lstStyle/>
        <a:p>
          <a:r>
            <a:rPr lang="fr-FR" sz="1100" dirty="0"/>
            <a:t>Cartes de profondeur</a:t>
          </a:r>
        </a:p>
      </dgm:t>
    </dgm:pt>
    <dgm:pt modelId="{502B834E-EF1B-4ABF-B20B-962C847CBBE4}" type="parTrans" cxnId="{7419B7A1-0567-42A6-8240-DCC85B21FBCB}">
      <dgm:prSet/>
      <dgm:spPr/>
      <dgm:t>
        <a:bodyPr/>
        <a:lstStyle/>
        <a:p>
          <a:endParaRPr lang="fr-FR"/>
        </a:p>
      </dgm:t>
    </dgm:pt>
    <dgm:pt modelId="{1009675D-5DCC-4F79-B949-25875DC6860C}" type="sibTrans" cxnId="{7419B7A1-0567-42A6-8240-DCC85B21FBCB}">
      <dgm:prSet/>
      <dgm:spPr/>
      <dgm:t>
        <a:bodyPr/>
        <a:lstStyle/>
        <a:p>
          <a:endParaRPr lang="fr-FR"/>
        </a:p>
      </dgm:t>
    </dgm:pt>
    <dgm:pt modelId="{C2A96D8D-7B3A-4A75-B7AC-83FC5EACD350}">
      <dgm:prSet phldrT="[Texte]" custT="1"/>
      <dgm:spPr/>
      <dgm:t>
        <a:bodyPr/>
        <a:lstStyle/>
        <a:p>
          <a:r>
            <a:rPr lang="fr-FR" sz="1100" dirty="0"/>
            <a:t>Autres</a:t>
          </a:r>
        </a:p>
      </dgm:t>
    </dgm:pt>
    <dgm:pt modelId="{B44F1F1D-AA5F-4598-85DA-7EA1B7F391F7}" type="parTrans" cxnId="{F77645E9-141A-4AC0-B496-AB8F3F1276AA}">
      <dgm:prSet/>
      <dgm:spPr/>
      <dgm:t>
        <a:bodyPr/>
        <a:lstStyle/>
        <a:p>
          <a:endParaRPr lang="fr-FR"/>
        </a:p>
      </dgm:t>
    </dgm:pt>
    <dgm:pt modelId="{3EB42383-2119-4B84-BF0B-6BAB314EE497}" type="sibTrans" cxnId="{F77645E9-141A-4AC0-B496-AB8F3F1276AA}">
      <dgm:prSet/>
      <dgm:spPr/>
      <dgm:t>
        <a:bodyPr/>
        <a:lstStyle/>
        <a:p>
          <a:endParaRPr lang="fr-FR"/>
        </a:p>
      </dgm:t>
    </dgm:pt>
    <dgm:pt modelId="{0921F361-F8DA-411D-A08C-8B339F946246}">
      <dgm:prSet phldrT="[Texte]" custT="1"/>
      <dgm:spPr/>
      <dgm:t>
        <a:bodyPr/>
        <a:lstStyle/>
        <a:p>
          <a:r>
            <a:rPr lang="fr-FR" sz="1100" b="0" dirty="0"/>
            <a:t>Enjeux des recherches</a:t>
          </a:r>
        </a:p>
      </dgm:t>
    </dgm:pt>
    <dgm:pt modelId="{AFC592B2-4FA1-4DF9-B958-B10260459FE0}" type="parTrans" cxnId="{722D8567-BDD6-482C-9FD1-BC3F667D5EF1}">
      <dgm:prSet/>
      <dgm:spPr/>
      <dgm:t>
        <a:bodyPr/>
        <a:lstStyle/>
        <a:p>
          <a:endParaRPr lang="fr-FR"/>
        </a:p>
      </dgm:t>
    </dgm:pt>
    <dgm:pt modelId="{54D7B1B0-E9D9-4559-8579-1F291508F6B2}" type="sibTrans" cxnId="{722D8567-BDD6-482C-9FD1-BC3F667D5EF1}">
      <dgm:prSet/>
      <dgm:spPr/>
      <dgm:t>
        <a:bodyPr/>
        <a:lstStyle/>
        <a:p>
          <a:endParaRPr lang="fr-FR"/>
        </a:p>
      </dgm:t>
    </dgm:pt>
    <dgm:pt modelId="{FCEAC71E-6E0F-47D8-8719-3B9B1FBBF9DA}">
      <dgm:prSet phldrT="[Texte]" custT="1"/>
      <dgm:spPr/>
      <dgm:t>
        <a:bodyPr/>
        <a:lstStyle/>
        <a:p>
          <a:r>
            <a:rPr lang="fr-FR" sz="1100" b="0" dirty="0" err="1">
              <a:effectLst/>
            </a:rPr>
            <a:t>Unity</a:t>
          </a:r>
          <a:endParaRPr lang="fr-FR" sz="1100" b="0" u="sng" dirty="0">
            <a:effectLst/>
          </a:endParaRPr>
        </a:p>
      </dgm:t>
    </dgm:pt>
    <dgm:pt modelId="{637E8BD2-8174-424D-A0F7-E16B38C36799}" type="parTrans" cxnId="{F2BB88F9-D205-4A92-90E1-414D69CA7785}">
      <dgm:prSet/>
      <dgm:spPr/>
      <dgm:t>
        <a:bodyPr/>
        <a:lstStyle/>
        <a:p>
          <a:endParaRPr lang="fr-FR"/>
        </a:p>
      </dgm:t>
    </dgm:pt>
    <dgm:pt modelId="{3CF9236A-884C-490B-B1BE-B81006160DD5}" type="sibTrans" cxnId="{F2BB88F9-D205-4A92-90E1-414D69CA7785}">
      <dgm:prSet/>
      <dgm:spPr/>
      <dgm:t>
        <a:bodyPr/>
        <a:lstStyle/>
        <a:p>
          <a:endParaRPr lang="fr-FR"/>
        </a:p>
      </dgm:t>
    </dgm:pt>
    <dgm:pt modelId="{302C3839-F448-4E0D-B73F-3982A1342349}">
      <dgm:prSet phldrT="[Texte]" custT="1"/>
      <dgm:spPr/>
      <dgm:t>
        <a:bodyPr/>
        <a:lstStyle/>
        <a:p>
          <a:r>
            <a: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Implémentations</a:t>
          </a:r>
          <a:endParaRPr lang="fr-FR" sz="1100" b="1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6513DC0-4780-47A1-BE06-A84B369A0678}" type="parTrans" cxnId="{58C2F6BD-1CFC-4CB1-A703-2C71C95C8423}">
      <dgm:prSet/>
      <dgm:spPr/>
      <dgm:t>
        <a:bodyPr/>
        <a:lstStyle/>
        <a:p>
          <a:endParaRPr lang="fr-FR"/>
        </a:p>
      </dgm:t>
    </dgm:pt>
    <dgm:pt modelId="{47D6E37B-2280-47F5-A399-F004CE1B527B}" type="sibTrans" cxnId="{58C2F6BD-1CFC-4CB1-A703-2C71C95C8423}">
      <dgm:prSet/>
      <dgm:spPr/>
      <dgm:t>
        <a:bodyPr/>
        <a:lstStyle/>
        <a:p>
          <a:endParaRPr lang="fr-FR"/>
        </a:p>
      </dgm:t>
    </dgm:pt>
    <dgm:pt modelId="{A55F745D-54DF-42D6-A169-7AE14B7E3EA5}">
      <dgm:prSet phldrT="[Texte]" custT="1"/>
      <dgm:spPr/>
      <dgm:t>
        <a:bodyPr/>
        <a:lstStyle/>
        <a:p>
          <a:r>
            <a:rPr lang="fr-FR" sz="1100" b="0" u="none" dirty="0"/>
            <a:t>Classe Lidar</a:t>
          </a:r>
        </a:p>
      </dgm:t>
    </dgm:pt>
    <dgm:pt modelId="{B7F4323E-43AA-42F9-BFC4-222B9404D407}" type="parTrans" cxnId="{D2F708E7-E81F-4D84-B4D7-DDCC5BCE33B4}">
      <dgm:prSet/>
      <dgm:spPr/>
      <dgm:t>
        <a:bodyPr/>
        <a:lstStyle/>
        <a:p>
          <a:endParaRPr lang="fr-FR"/>
        </a:p>
      </dgm:t>
    </dgm:pt>
    <dgm:pt modelId="{D9695C93-1C9A-4CD2-8863-E79CCE617F97}" type="sibTrans" cxnId="{D2F708E7-E81F-4D84-B4D7-DDCC5BCE33B4}">
      <dgm:prSet/>
      <dgm:spPr/>
      <dgm:t>
        <a:bodyPr/>
        <a:lstStyle/>
        <a:p>
          <a:endParaRPr lang="fr-FR"/>
        </a:p>
      </dgm:t>
    </dgm:pt>
    <dgm:pt modelId="{FD5D274B-67A3-4325-8968-9195D75C12F6}" type="pres">
      <dgm:prSet presAssocID="{395130E8-62E2-447D-A949-8421B93D4479}" presName="Name0" presStyleCnt="0">
        <dgm:presLayoutVars>
          <dgm:dir/>
          <dgm:resizeHandles val="exact"/>
        </dgm:presLayoutVars>
      </dgm:prSet>
      <dgm:spPr/>
    </dgm:pt>
    <dgm:pt modelId="{C32DF3DF-C5F8-4C94-BABB-367ACC677803}" type="pres">
      <dgm:prSet presAssocID="{EF6E55BD-A52B-4BF2-AE30-D32E9D254150}" presName="node" presStyleLbl="node1" presStyleIdx="0" presStyleCnt="3">
        <dgm:presLayoutVars>
          <dgm:bulletEnabled val="1"/>
        </dgm:presLayoutVars>
      </dgm:prSet>
      <dgm:spPr/>
    </dgm:pt>
    <dgm:pt modelId="{7CA9AA5B-7E4F-48B9-B305-C5169DEC572F}" type="pres">
      <dgm:prSet presAssocID="{32B2D5CF-A526-4682-89D8-62D2EF5F9BDA}" presName="sibTrans" presStyleLbl="sibTrans2D1" presStyleIdx="0" presStyleCnt="2"/>
      <dgm:spPr/>
    </dgm:pt>
    <dgm:pt modelId="{B4AB587E-D5A2-4399-B22B-CCA684EFD82E}" type="pres">
      <dgm:prSet presAssocID="{32B2D5CF-A526-4682-89D8-62D2EF5F9BDA}" presName="connectorText" presStyleLbl="sibTrans2D1" presStyleIdx="0" presStyleCnt="2"/>
      <dgm:spPr/>
    </dgm:pt>
    <dgm:pt modelId="{F3C46F63-38D9-41A8-9FBE-90860C35326F}" type="pres">
      <dgm:prSet presAssocID="{C8FF2B18-8D94-47C2-8A22-11E418ED9DF1}" presName="node" presStyleLbl="node1" presStyleIdx="1" presStyleCnt="3">
        <dgm:presLayoutVars>
          <dgm:bulletEnabled val="1"/>
        </dgm:presLayoutVars>
      </dgm:prSet>
      <dgm:spPr/>
    </dgm:pt>
    <dgm:pt modelId="{FB61F5CC-2DB9-41EF-A6C0-1A1424A8CAFE}" type="pres">
      <dgm:prSet presAssocID="{E55DDC50-3940-4CC7-BD40-B4D490515B3B}" presName="sibTrans" presStyleLbl="sibTrans2D1" presStyleIdx="1" presStyleCnt="2"/>
      <dgm:spPr/>
    </dgm:pt>
    <dgm:pt modelId="{8D7B027A-D124-450B-B9E2-77EC3738A3FB}" type="pres">
      <dgm:prSet presAssocID="{E55DDC50-3940-4CC7-BD40-B4D490515B3B}" presName="connectorText" presStyleLbl="sibTrans2D1" presStyleIdx="1" presStyleCnt="2"/>
      <dgm:spPr/>
    </dgm:pt>
    <dgm:pt modelId="{38A889AE-377B-4DFA-92D9-C855A843DB20}" type="pres">
      <dgm:prSet presAssocID="{ED95C13C-BD99-43C1-9D63-A1E8A0D35979}" presName="node" presStyleLbl="node1" presStyleIdx="2" presStyleCnt="3">
        <dgm:presLayoutVars>
          <dgm:bulletEnabled val="1"/>
        </dgm:presLayoutVars>
      </dgm:prSet>
      <dgm:spPr/>
    </dgm:pt>
  </dgm:ptLst>
  <dgm:cxnLst>
    <dgm:cxn modelId="{955BA110-7180-4ABF-9734-5405F46D1542}" type="presOf" srcId="{3769F09E-A8AA-4D60-8D5C-08F4E420E813}" destId="{F3C46F63-38D9-41A8-9FBE-90860C35326F}" srcOrd="0" destOrd="2" presId="urn:microsoft.com/office/officeart/2005/8/layout/process1"/>
    <dgm:cxn modelId="{9E2C251C-54B5-4492-8246-FC2DDBD7FEE2}" type="presOf" srcId="{302C3839-F448-4E0D-B73F-3982A1342349}" destId="{C32DF3DF-C5F8-4C94-BABB-367ACC677803}" srcOrd="0" destOrd="2" presId="urn:microsoft.com/office/officeart/2005/8/layout/process1"/>
    <dgm:cxn modelId="{FC545830-9CBE-4878-AF77-4F2C07D7A4FD}" type="presOf" srcId="{B990714E-662A-4080-B0EB-77E24DDF8C2A}" destId="{F3C46F63-38D9-41A8-9FBE-90860C35326F}" srcOrd="0" destOrd="1" presId="urn:microsoft.com/office/officeart/2005/8/layout/process1"/>
    <dgm:cxn modelId="{0320AD3E-E243-4AAE-8F65-E16F57DF5BB5}" srcId="{395130E8-62E2-447D-A949-8421B93D4479}" destId="{C8FF2B18-8D94-47C2-8A22-11E418ED9DF1}" srcOrd="1" destOrd="0" parTransId="{D707A8CB-A94C-4AC7-846E-94648E28B7A6}" sibTransId="{E55DDC50-3940-4CC7-BD40-B4D490515B3B}"/>
    <dgm:cxn modelId="{A33F9A41-8B7B-4D69-B3A0-A49F8342E7D5}" type="presOf" srcId="{32B2D5CF-A526-4682-89D8-62D2EF5F9BDA}" destId="{7CA9AA5B-7E4F-48B9-B305-C5169DEC572F}" srcOrd="0" destOrd="0" presId="urn:microsoft.com/office/officeart/2005/8/layout/process1"/>
    <dgm:cxn modelId="{A24C2447-3B25-4726-85B4-7C0B2FE1C3B4}" srcId="{395130E8-62E2-447D-A949-8421B93D4479}" destId="{ED95C13C-BD99-43C1-9D63-A1E8A0D35979}" srcOrd="2" destOrd="0" parTransId="{CE16F0C2-2AED-4E05-AB49-74A988F2DCC9}" sibTransId="{8D50AC42-D0CB-4BC5-95E3-26861FD5C5F8}"/>
    <dgm:cxn modelId="{722D8567-BDD6-482C-9FD1-BC3F667D5EF1}" srcId="{ED95C13C-BD99-43C1-9D63-A1E8A0D35979}" destId="{0921F361-F8DA-411D-A08C-8B339F946246}" srcOrd="0" destOrd="0" parTransId="{AFC592B2-4FA1-4DF9-B958-B10260459FE0}" sibTransId="{54D7B1B0-E9D9-4559-8579-1F291508F6B2}"/>
    <dgm:cxn modelId="{763B436F-F444-4DE4-90B0-3B7C6A98E1F2}" type="presOf" srcId="{C8FF2B18-8D94-47C2-8A22-11E418ED9DF1}" destId="{F3C46F63-38D9-41A8-9FBE-90860C35326F}" srcOrd="0" destOrd="0" presId="urn:microsoft.com/office/officeart/2005/8/layout/process1"/>
    <dgm:cxn modelId="{2E2C574F-0F4A-4398-8A4F-15CD29A39614}" type="presOf" srcId="{0921F361-F8DA-411D-A08C-8B339F946246}" destId="{38A889AE-377B-4DFA-92D9-C855A843DB20}" srcOrd="0" destOrd="1" presId="urn:microsoft.com/office/officeart/2005/8/layout/process1"/>
    <dgm:cxn modelId="{88FCB872-0480-4860-9540-4E53CFC0EE87}" type="presOf" srcId="{E55DDC50-3940-4CC7-BD40-B4D490515B3B}" destId="{FB61F5CC-2DB9-41EF-A6C0-1A1424A8CAFE}" srcOrd="0" destOrd="0" presId="urn:microsoft.com/office/officeart/2005/8/layout/process1"/>
    <dgm:cxn modelId="{4DE0FB7A-4877-48A2-93B9-5F5506C656E4}" type="presOf" srcId="{395130E8-62E2-447D-A949-8421B93D4479}" destId="{FD5D274B-67A3-4325-8968-9195D75C12F6}" srcOrd="0" destOrd="0" presId="urn:microsoft.com/office/officeart/2005/8/layout/process1"/>
    <dgm:cxn modelId="{9B2AA087-650F-4337-8728-BCFC3AF9C8B1}" type="presOf" srcId="{FCEAC71E-6E0F-47D8-8719-3B9B1FBBF9DA}" destId="{C32DF3DF-C5F8-4C94-BABB-367ACC677803}" srcOrd="0" destOrd="1" presId="urn:microsoft.com/office/officeart/2005/8/layout/process1"/>
    <dgm:cxn modelId="{28A9148E-6237-4A6C-B5DF-3904D2B8CD6A}" type="presOf" srcId="{ED95C13C-BD99-43C1-9D63-A1E8A0D35979}" destId="{38A889AE-377B-4DFA-92D9-C855A843DB20}" srcOrd="0" destOrd="0" presId="urn:microsoft.com/office/officeart/2005/8/layout/process1"/>
    <dgm:cxn modelId="{7419B7A1-0567-42A6-8240-DCC85B21FBCB}" srcId="{C8FF2B18-8D94-47C2-8A22-11E418ED9DF1}" destId="{3769F09E-A8AA-4D60-8D5C-08F4E420E813}" srcOrd="1" destOrd="0" parTransId="{502B834E-EF1B-4ABF-B20B-962C847CBBE4}" sibTransId="{1009675D-5DCC-4F79-B949-25875DC6860C}"/>
    <dgm:cxn modelId="{1D910DA2-410C-47F3-8E1D-9C8EC6207B9C}" srcId="{C8FF2B18-8D94-47C2-8A22-11E418ED9DF1}" destId="{B990714E-662A-4080-B0EB-77E24DDF8C2A}" srcOrd="0" destOrd="0" parTransId="{3361B5F8-E534-4021-8743-C5C18443BA26}" sibTransId="{429A465B-2FAE-46C9-ABF6-75FCBA6C6724}"/>
    <dgm:cxn modelId="{063BC3A3-7D3A-424D-B53F-D6A6AAB2259A}" type="presOf" srcId="{EF6E55BD-A52B-4BF2-AE30-D32E9D254150}" destId="{C32DF3DF-C5F8-4C94-BABB-367ACC677803}" srcOrd="0" destOrd="0" presId="urn:microsoft.com/office/officeart/2005/8/layout/process1"/>
    <dgm:cxn modelId="{58C2F6BD-1CFC-4CB1-A703-2C71C95C8423}" srcId="{EF6E55BD-A52B-4BF2-AE30-D32E9D254150}" destId="{302C3839-F448-4E0D-B73F-3982A1342349}" srcOrd="1" destOrd="0" parTransId="{36513DC0-4780-47A1-BE06-A84B369A0678}" sibTransId="{47D6E37B-2280-47F5-A399-F004CE1B527B}"/>
    <dgm:cxn modelId="{9D3011BE-FD26-4C81-9D2A-5310BA7B3380}" type="presOf" srcId="{32B2D5CF-A526-4682-89D8-62D2EF5F9BDA}" destId="{B4AB587E-D5A2-4399-B22B-CCA684EFD82E}" srcOrd="1" destOrd="0" presId="urn:microsoft.com/office/officeart/2005/8/layout/process1"/>
    <dgm:cxn modelId="{20E833C3-6D6E-47DE-B94D-A8B397595AD6}" type="presOf" srcId="{C2A96D8D-7B3A-4A75-B7AC-83FC5EACD350}" destId="{F3C46F63-38D9-41A8-9FBE-90860C35326F}" srcOrd="0" destOrd="3" presId="urn:microsoft.com/office/officeart/2005/8/layout/process1"/>
    <dgm:cxn modelId="{CB5AB6DF-F4FD-483A-92A5-13D27346F46F}" type="presOf" srcId="{A55F745D-54DF-42D6-A169-7AE14B7E3EA5}" destId="{C32DF3DF-C5F8-4C94-BABB-367ACC677803}" srcOrd="0" destOrd="3" presId="urn:microsoft.com/office/officeart/2005/8/layout/process1"/>
    <dgm:cxn modelId="{AA75B0E5-0F66-4040-B888-1E6D4D542597}" srcId="{395130E8-62E2-447D-A949-8421B93D4479}" destId="{EF6E55BD-A52B-4BF2-AE30-D32E9D254150}" srcOrd="0" destOrd="0" parTransId="{E9D1F263-550C-4534-839E-647A54D47325}" sibTransId="{32B2D5CF-A526-4682-89D8-62D2EF5F9BDA}"/>
    <dgm:cxn modelId="{D2F708E7-E81F-4D84-B4D7-DDCC5BCE33B4}" srcId="{EF6E55BD-A52B-4BF2-AE30-D32E9D254150}" destId="{A55F745D-54DF-42D6-A169-7AE14B7E3EA5}" srcOrd="2" destOrd="0" parTransId="{B7F4323E-43AA-42F9-BFC4-222B9404D407}" sibTransId="{D9695C93-1C9A-4CD2-8863-E79CCE617F97}"/>
    <dgm:cxn modelId="{F77645E9-141A-4AC0-B496-AB8F3F1276AA}" srcId="{C8FF2B18-8D94-47C2-8A22-11E418ED9DF1}" destId="{C2A96D8D-7B3A-4A75-B7AC-83FC5EACD350}" srcOrd="2" destOrd="0" parTransId="{B44F1F1D-AA5F-4598-85DA-7EA1B7F391F7}" sibTransId="{3EB42383-2119-4B84-BF0B-6BAB314EE497}"/>
    <dgm:cxn modelId="{DC7286F1-8187-4AFB-85EA-55B0791DE49A}" type="presOf" srcId="{E55DDC50-3940-4CC7-BD40-B4D490515B3B}" destId="{8D7B027A-D124-450B-B9E2-77EC3738A3FB}" srcOrd="1" destOrd="0" presId="urn:microsoft.com/office/officeart/2005/8/layout/process1"/>
    <dgm:cxn modelId="{F2BB88F9-D205-4A92-90E1-414D69CA7785}" srcId="{EF6E55BD-A52B-4BF2-AE30-D32E9D254150}" destId="{FCEAC71E-6E0F-47D8-8719-3B9B1FBBF9DA}" srcOrd="0" destOrd="0" parTransId="{637E8BD2-8174-424D-A0F7-E16B38C36799}" sibTransId="{3CF9236A-884C-490B-B1BE-B81006160DD5}"/>
    <dgm:cxn modelId="{065F3A37-8A07-4E36-9DA0-F8CFC851F516}" type="presParOf" srcId="{FD5D274B-67A3-4325-8968-9195D75C12F6}" destId="{C32DF3DF-C5F8-4C94-BABB-367ACC677803}" srcOrd="0" destOrd="0" presId="urn:microsoft.com/office/officeart/2005/8/layout/process1"/>
    <dgm:cxn modelId="{95E060FB-DB91-4381-9A27-B48C7EF3E173}" type="presParOf" srcId="{FD5D274B-67A3-4325-8968-9195D75C12F6}" destId="{7CA9AA5B-7E4F-48B9-B305-C5169DEC572F}" srcOrd="1" destOrd="0" presId="urn:microsoft.com/office/officeart/2005/8/layout/process1"/>
    <dgm:cxn modelId="{8DC5E150-2A2D-41F3-AB7E-8F676DA04C7B}" type="presParOf" srcId="{7CA9AA5B-7E4F-48B9-B305-C5169DEC572F}" destId="{B4AB587E-D5A2-4399-B22B-CCA684EFD82E}" srcOrd="0" destOrd="0" presId="urn:microsoft.com/office/officeart/2005/8/layout/process1"/>
    <dgm:cxn modelId="{81959EC2-AB70-41DD-8887-0D8B7BB4C57F}" type="presParOf" srcId="{FD5D274B-67A3-4325-8968-9195D75C12F6}" destId="{F3C46F63-38D9-41A8-9FBE-90860C35326F}" srcOrd="2" destOrd="0" presId="urn:microsoft.com/office/officeart/2005/8/layout/process1"/>
    <dgm:cxn modelId="{442D5BA1-8B99-462E-987B-D049526CAD49}" type="presParOf" srcId="{FD5D274B-67A3-4325-8968-9195D75C12F6}" destId="{FB61F5CC-2DB9-41EF-A6C0-1A1424A8CAFE}" srcOrd="3" destOrd="0" presId="urn:microsoft.com/office/officeart/2005/8/layout/process1"/>
    <dgm:cxn modelId="{E7670F61-877A-4AC2-9331-53EBBCDFBDFF}" type="presParOf" srcId="{FB61F5CC-2DB9-41EF-A6C0-1A1424A8CAFE}" destId="{8D7B027A-D124-450B-B9E2-77EC3738A3FB}" srcOrd="0" destOrd="0" presId="urn:microsoft.com/office/officeart/2005/8/layout/process1"/>
    <dgm:cxn modelId="{C194C880-F7BA-4B0C-AD2C-409C915F0D3B}" type="presParOf" srcId="{FD5D274B-67A3-4325-8968-9195D75C12F6}" destId="{38A889AE-377B-4DFA-92D9-C855A843DB2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A63F313-D795-4BC4-9A49-3536FDA2D99D}" type="doc">
      <dgm:prSet loTypeId="urn:microsoft.com/office/officeart/2005/8/layout/vList5" loCatId="list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fr-FR"/>
        </a:p>
      </dgm:t>
    </dgm:pt>
    <dgm:pt modelId="{7ACE386F-8716-4B75-9ED0-5A877BB471BF}">
      <dgm:prSet phldrT="[Texte]"/>
      <dgm:spPr/>
      <dgm:t>
        <a:bodyPr/>
        <a:lstStyle/>
        <a:p>
          <a:r>
            <a:rPr lang="fr-FR" dirty="0" err="1"/>
            <a:t>SendRay</a:t>
          </a:r>
          <a:endParaRPr lang="fr-FR" dirty="0"/>
        </a:p>
      </dgm:t>
    </dgm:pt>
    <dgm:pt modelId="{E01147EB-C18E-4B99-96E5-D9C60B7B70D0}" type="parTrans" cxnId="{F0020CDE-FFE8-4D09-BBFA-F52BA44D79AE}">
      <dgm:prSet/>
      <dgm:spPr/>
      <dgm:t>
        <a:bodyPr/>
        <a:lstStyle/>
        <a:p>
          <a:endParaRPr lang="fr-FR"/>
        </a:p>
      </dgm:t>
    </dgm:pt>
    <dgm:pt modelId="{BDE585B9-7318-4EA7-97B7-741BBA4AB44E}" type="sibTrans" cxnId="{F0020CDE-FFE8-4D09-BBFA-F52BA44D79AE}">
      <dgm:prSet/>
      <dgm:spPr/>
      <dgm:t>
        <a:bodyPr/>
        <a:lstStyle/>
        <a:p>
          <a:endParaRPr lang="fr-FR"/>
        </a:p>
      </dgm:t>
    </dgm:pt>
    <dgm:pt modelId="{BC692AFE-FB97-43BB-A60A-8338CA42E194}">
      <dgm:prSet phldrT="[Texte]"/>
      <dgm:spPr/>
      <dgm:t>
        <a:bodyPr/>
        <a:lstStyle/>
        <a:p>
          <a:r>
            <a:rPr lang="fr-FR" dirty="0" err="1"/>
            <a:t>SendNewWaveHor</a:t>
          </a:r>
          <a:endParaRPr lang="fr-FR" dirty="0"/>
        </a:p>
      </dgm:t>
    </dgm:pt>
    <dgm:pt modelId="{550B8695-C834-4989-9413-339CB6DCB7CC}" type="parTrans" cxnId="{547B7D21-9775-4D59-AA52-87ECF77E4817}">
      <dgm:prSet/>
      <dgm:spPr/>
      <dgm:t>
        <a:bodyPr/>
        <a:lstStyle/>
        <a:p>
          <a:endParaRPr lang="fr-FR"/>
        </a:p>
      </dgm:t>
    </dgm:pt>
    <dgm:pt modelId="{12497A00-05C7-419C-A7F1-C8404A39F91C}" type="sibTrans" cxnId="{547B7D21-9775-4D59-AA52-87ECF77E4817}">
      <dgm:prSet/>
      <dgm:spPr/>
      <dgm:t>
        <a:bodyPr/>
        <a:lstStyle/>
        <a:p>
          <a:endParaRPr lang="fr-FR"/>
        </a:p>
      </dgm:t>
    </dgm:pt>
    <dgm:pt modelId="{8865DDF4-B965-4D0C-A275-21BAB1153C2A}">
      <dgm:prSet phldrT="[Texte]"/>
      <dgm:spPr/>
      <dgm:t>
        <a:bodyPr/>
        <a:lstStyle/>
        <a:p>
          <a:r>
            <a:rPr lang="fr-FR" dirty="0" err="1"/>
            <a:t>SendNewWaveCone</a:t>
          </a:r>
          <a:endParaRPr lang="fr-FR" dirty="0"/>
        </a:p>
      </dgm:t>
    </dgm:pt>
    <dgm:pt modelId="{1D26D636-069D-4DEE-ADD3-9BEA77E769D1}" type="parTrans" cxnId="{2BE7BCED-A403-445B-9A97-193D3C3CD085}">
      <dgm:prSet/>
      <dgm:spPr/>
      <dgm:t>
        <a:bodyPr/>
        <a:lstStyle/>
        <a:p>
          <a:endParaRPr lang="fr-FR"/>
        </a:p>
      </dgm:t>
    </dgm:pt>
    <dgm:pt modelId="{5FCCD096-2CE5-4641-97B2-3B512B80C6CB}" type="sibTrans" cxnId="{2BE7BCED-A403-445B-9A97-193D3C3CD085}">
      <dgm:prSet/>
      <dgm:spPr/>
      <dgm:t>
        <a:bodyPr/>
        <a:lstStyle/>
        <a:p>
          <a:endParaRPr lang="fr-FR"/>
        </a:p>
      </dgm:t>
    </dgm:pt>
    <dgm:pt modelId="{DAD8D7EA-B71A-40C8-9BB2-1B75A8560D72}">
      <dgm:prSet phldrT="[Texte]"/>
      <dgm:spPr/>
      <dgm:t>
        <a:bodyPr/>
        <a:lstStyle/>
        <a:p>
          <a:r>
            <a:rPr lang="fr-FR" dirty="0"/>
            <a:t>Emet une vague d’onde en forme de cône et stocke dans une matrice les rayons réfléchis.</a:t>
          </a:r>
        </a:p>
      </dgm:t>
    </dgm:pt>
    <dgm:pt modelId="{2543A819-FBFD-49C3-9A29-9E43682235D0}" type="parTrans" cxnId="{15ECE302-F73B-4B5C-B981-0797DB247575}">
      <dgm:prSet/>
      <dgm:spPr/>
      <dgm:t>
        <a:bodyPr/>
        <a:lstStyle/>
        <a:p>
          <a:endParaRPr lang="fr-FR"/>
        </a:p>
      </dgm:t>
    </dgm:pt>
    <dgm:pt modelId="{807838D0-B252-415E-BF08-2C50C668DFED}" type="sibTrans" cxnId="{15ECE302-F73B-4B5C-B981-0797DB247575}">
      <dgm:prSet/>
      <dgm:spPr/>
      <dgm:t>
        <a:bodyPr/>
        <a:lstStyle/>
        <a:p>
          <a:endParaRPr lang="fr-FR"/>
        </a:p>
      </dgm:t>
    </dgm:pt>
    <dgm:pt modelId="{89127972-2647-474D-B327-A4C8BDD49D47}">
      <dgm:prSet phldrT="[Texte]"/>
      <dgm:spPr/>
      <dgm:t>
        <a:bodyPr/>
        <a:lstStyle/>
        <a:p>
          <a:r>
            <a:rPr lang="fr-FR" dirty="0" err="1"/>
            <a:t>EncodeDepthMap</a:t>
          </a:r>
          <a:endParaRPr lang="fr-FR" dirty="0"/>
        </a:p>
      </dgm:t>
    </dgm:pt>
    <dgm:pt modelId="{EC7FB896-5BF6-4976-B4F8-E6FD8F991E5E}" type="parTrans" cxnId="{53CCCD0C-065F-41FA-AC95-DE42AECB59EB}">
      <dgm:prSet/>
      <dgm:spPr/>
      <dgm:t>
        <a:bodyPr/>
        <a:lstStyle/>
        <a:p>
          <a:endParaRPr lang="fr-FR"/>
        </a:p>
      </dgm:t>
    </dgm:pt>
    <dgm:pt modelId="{7189E016-0EEC-4890-8949-4EA52768092B}" type="sibTrans" cxnId="{53CCCD0C-065F-41FA-AC95-DE42AECB59EB}">
      <dgm:prSet/>
      <dgm:spPr/>
      <dgm:t>
        <a:bodyPr/>
        <a:lstStyle/>
        <a:p>
          <a:endParaRPr lang="fr-FR"/>
        </a:p>
      </dgm:t>
    </dgm:pt>
    <dgm:pt modelId="{F9E73877-5DC3-4E96-8C13-CE1AC1C64820}">
      <dgm:prSet phldrT="[Texte]"/>
      <dgm:spPr/>
      <dgm:t>
        <a:bodyPr/>
        <a:lstStyle/>
        <a:p>
          <a:r>
            <a:rPr lang="fr-FR" dirty="0"/>
            <a:t>A partir de la matrice de rayons, construit une carte de profondeur en niveau de gris.</a:t>
          </a:r>
        </a:p>
      </dgm:t>
    </dgm:pt>
    <dgm:pt modelId="{8952762F-0CD4-4B56-B149-FCEEBD8F3C67}" type="parTrans" cxnId="{6E6BB3B2-018F-4FB6-B7C3-3BEAA0DFD015}">
      <dgm:prSet/>
      <dgm:spPr/>
      <dgm:t>
        <a:bodyPr/>
        <a:lstStyle/>
        <a:p>
          <a:endParaRPr lang="fr-FR"/>
        </a:p>
      </dgm:t>
    </dgm:pt>
    <dgm:pt modelId="{F30A5DC7-1822-4CAD-93D5-B7FE0C12EAE2}" type="sibTrans" cxnId="{6E6BB3B2-018F-4FB6-B7C3-3BEAA0DFD015}">
      <dgm:prSet/>
      <dgm:spPr/>
      <dgm:t>
        <a:bodyPr/>
        <a:lstStyle/>
        <a:p>
          <a:endParaRPr lang="fr-FR"/>
        </a:p>
      </dgm:t>
    </dgm:pt>
    <dgm:pt modelId="{2E086D6E-4C39-4BA6-8B57-780453D66716}">
      <dgm:prSet phldrT="[Texte]"/>
      <dgm:spPr/>
      <dgm:t>
        <a:bodyPr/>
        <a:lstStyle/>
        <a:p>
          <a:r>
            <a:rPr lang="fr-FR" dirty="0"/>
            <a:t>A partir d’une onde, donne l’onde réfléchie sur les objets.</a:t>
          </a:r>
        </a:p>
      </dgm:t>
    </dgm:pt>
    <dgm:pt modelId="{F27DBD5C-0167-4EDD-8642-13BD4DA967C2}" type="parTrans" cxnId="{D1430CD8-D752-4027-9902-DD77467B0FA2}">
      <dgm:prSet/>
      <dgm:spPr/>
      <dgm:t>
        <a:bodyPr/>
        <a:lstStyle/>
        <a:p>
          <a:endParaRPr lang="fr-FR"/>
        </a:p>
      </dgm:t>
    </dgm:pt>
    <dgm:pt modelId="{6A0A341D-600C-4332-B6BA-B711F2F7EF3E}" type="sibTrans" cxnId="{D1430CD8-D752-4027-9902-DD77467B0FA2}">
      <dgm:prSet/>
      <dgm:spPr/>
      <dgm:t>
        <a:bodyPr/>
        <a:lstStyle/>
        <a:p>
          <a:endParaRPr lang="fr-FR"/>
        </a:p>
      </dgm:t>
    </dgm:pt>
    <dgm:pt modelId="{4F74ADA6-490F-4710-9151-F21D1155DFE7}">
      <dgm:prSet phldrT="[Texte]"/>
      <dgm:spPr/>
      <dgm:t>
        <a:bodyPr/>
        <a:lstStyle/>
        <a:p>
          <a:r>
            <a:rPr lang="fr-FR" dirty="0"/>
            <a:t>Emet une vague d’onde en forme de prisme et stocke dans une matrice les rayons réfléchis.</a:t>
          </a:r>
        </a:p>
      </dgm:t>
    </dgm:pt>
    <dgm:pt modelId="{29D6C1A7-AA08-4C89-A074-B6D8179ACF7C}" type="parTrans" cxnId="{EF0C39E9-65AE-4346-B419-5069545608AE}">
      <dgm:prSet/>
      <dgm:spPr/>
      <dgm:t>
        <a:bodyPr/>
        <a:lstStyle/>
        <a:p>
          <a:endParaRPr lang="fr-FR"/>
        </a:p>
      </dgm:t>
    </dgm:pt>
    <dgm:pt modelId="{9D3AE71C-D320-47E7-A03C-679C70234F75}" type="sibTrans" cxnId="{EF0C39E9-65AE-4346-B419-5069545608AE}">
      <dgm:prSet/>
      <dgm:spPr/>
      <dgm:t>
        <a:bodyPr/>
        <a:lstStyle/>
        <a:p>
          <a:endParaRPr lang="fr-FR"/>
        </a:p>
      </dgm:t>
    </dgm:pt>
    <dgm:pt modelId="{7FADC7B7-6F64-4B11-9C24-A773EA949A94}" type="pres">
      <dgm:prSet presAssocID="{4A63F313-D795-4BC4-9A49-3536FDA2D99D}" presName="Name0" presStyleCnt="0">
        <dgm:presLayoutVars>
          <dgm:dir/>
          <dgm:animLvl val="lvl"/>
          <dgm:resizeHandles val="exact"/>
        </dgm:presLayoutVars>
      </dgm:prSet>
      <dgm:spPr/>
    </dgm:pt>
    <dgm:pt modelId="{AC7838E2-7E91-416E-B795-2A391037AEAD}" type="pres">
      <dgm:prSet presAssocID="{7ACE386F-8716-4B75-9ED0-5A877BB471BF}" presName="linNode" presStyleCnt="0"/>
      <dgm:spPr/>
    </dgm:pt>
    <dgm:pt modelId="{73C881EE-5EF7-4BDC-B7C6-BC75CF0B9516}" type="pres">
      <dgm:prSet presAssocID="{7ACE386F-8716-4B75-9ED0-5A877BB471BF}" presName="parentText" presStyleLbl="node1" presStyleIdx="0" presStyleCnt="4" custLinFactNeighborY="1293">
        <dgm:presLayoutVars>
          <dgm:chMax val="1"/>
          <dgm:bulletEnabled val="1"/>
        </dgm:presLayoutVars>
      </dgm:prSet>
      <dgm:spPr/>
    </dgm:pt>
    <dgm:pt modelId="{0E3209D9-EA78-40C7-9158-4C455520AFE3}" type="pres">
      <dgm:prSet presAssocID="{7ACE386F-8716-4B75-9ED0-5A877BB471BF}" presName="descendantText" presStyleLbl="alignAccFollowNode1" presStyleIdx="0" presStyleCnt="4">
        <dgm:presLayoutVars>
          <dgm:bulletEnabled val="1"/>
        </dgm:presLayoutVars>
      </dgm:prSet>
      <dgm:spPr/>
    </dgm:pt>
    <dgm:pt modelId="{B91CA4AA-F5C9-48C7-9BB1-A33950576FA2}" type="pres">
      <dgm:prSet presAssocID="{BDE585B9-7318-4EA7-97B7-741BBA4AB44E}" presName="sp" presStyleCnt="0"/>
      <dgm:spPr/>
    </dgm:pt>
    <dgm:pt modelId="{BDA9B85C-E31D-49BC-8F25-3C0B8187CDFE}" type="pres">
      <dgm:prSet presAssocID="{BC692AFE-FB97-43BB-A60A-8338CA42E194}" presName="linNode" presStyleCnt="0"/>
      <dgm:spPr/>
    </dgm:pt>
    <dgm:pt modelId="{54F40A18-2001-4A49-8BB8-3956D734CDC0}" type="pres">
      <dgm:prSet presAssocID="{BC692AFE-FB97-43BB-A60A-8338CA42E194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AB7720E8-1851-418C-990B-0532EB728B57}" type="pres">
      <dgm:prSet presAssocID="{BC692AFE-FB97-43BB-A60A-8338CA42E194}" presName="descendantText" presStyleLbl="alignAccFollowNode1" presStyleIdx="1" presStyleCnt="4">
        <dgm:presLayoutVars>
          <dgm:bulletEnabled val="1"/>
        </dgm:presLayoutVars>
      </dgm:prSet>
      <dgm:spPr/>
    </dgm:pt>
    <dgm:pt modelId="{5E00FCE2-2366-4C72-9728-3AEEE6962365}" type="pres">
      <dgm:prSet presAssocID="{12497A00-05C7-419C-A7F1-C8404A39F91C}" presName="sp" presStyleCnt="0"/>
      <dgm:spPr/>
    </dgm:pt>
    <dgm:pt modelId="{FF23DA65-324A-4470-BD88-02E3A603AB7E}" type="pres">
      <dgm:prSet presAssocID="{8865DDF4-B965-4D0C-A275-21BAB1153C2A}" presName="linNode" presStyleCnt="0"/>
      <dgm:spPr/>
    </dgm:pt>
    <dgm:pt modelId="{97C65E28-D765-4A45-9EA8-AB27C2CE56A6}" type="pres">
      <dgm:prSet presAssocID="{8865DDF4-B965-4D0C-A275-21BAB1153C2A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E4A989CB-539B-4888-ABC2-A3953EAA71BE}" type="pres">
      <dgm:prSet presAssocID="{8865DDF4-B965-4D0C-A275-21BAB1153C2A}" presName="descendantText" presStyleLbl="alignAccFollowNode1" presStyleIdx="2" presStyleCnt="4">
        <dgm:presLayoutVars>
          <dgm:bulletEnabled val="1"/>
        </dgm:presLayoutVars>
      </dgm:prSet>
      <dgm:spPr/>
    </dgm:pt>
    <dgm:pt modelId="{630A1424-EF48-4EE9-884D-91B9191F11B0}" type="pres">
      <dgm:prSet presAssocID="{5FCCD096-2CE5-4641-97B2-3B512B80C6CB}" presName="sp" presStyleCnt="0"/>
      <dgm:spPr/>
    </dgm:pt>
    <dgm:pt modelId="{A7821088-F7B4-4789-BD5B-50FF617905FA}" type="pres">
      <dgm:prSet presAssocID="{89127972-2647-474D-B327-A4C8BDD49D47}" presName="linNode" presStyleCnt="0"/>
      <dgm:spPr/>
    </dgm:pt>
    <dgm:pt modelId="{538501A7-AD98-4B2B-A1EC-269292D8987E}" type="pres">
      <dgm:prSet presAssocID="{89127972-2647-474D-B327-A4C8BDD49D47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603C79FF-26F5-41F6-B49E-B434E3A778B3}" type="pres">
      <dgm:prSet presAssocID="{89127972-2647-474D-B327-A4C8BDD49D47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C7CD1602-1BE4-4F9B-90E1-78DED304BADD}" type="presOf" srcId="{4F74ADA6-490F-4710-9151-F21D1155DFE7}" destId="{AB7720E8-1851-418C-990B-0532EB728B57}" srcOrd="0" destOrd="0" presId="urn:microsoft.com/office/officeart/2005/8/layout/vList5"/>
    <dgm:cxn modelId="{15ECE302-F73B-4B5C-B981-0797DB247575}" srcId="{8865DDF4-B965-4D0C-A275-21BAB1153C2A}" destId="{DAD8D7EA-B71A-40C8-9BB2-1B75A8560D72}" srcOrd="0" destOrd="0" parTransId="{2543A819-FBFD-49C3-9A29-9E43682235D0}" sibTransId="{807838D0-B252-415E-BF08-2C50C668DFED}"/>
    <dgm:cxn modelId="{D938500B-9478-4EAA-94C1-477C96E352F7}" type="presOf" srcId="{8865DDF4-B965-4D0C-A275-21BAB1153C2A}" destId="{97C65E28-D765-4A45-9EA8-AB27C2CE56A6}" srcOrd="0" destOrd="0" presId="urn:microsoft.com/office/officeart/2005/8/layout/vList5"/>
    <dgm:cxn modelId="{53CCCD0C-065F-41FA-AC95-DE42AECB59EB}" srcId="{4A63F313-D795-4BC4-9A49-3536FDA2D99D}" destId="{89127972-2647-474D-B327-A4C8BDD49D47}" srcOrd="3" destOrd="0" parTransId="{EC7FB896-5BF6-4976-B4F8-E6FD8F991E5E}" sibTransId="{7189E016-0EEC-4890-8949-4EA52768092B}"/>
    <dgm:cxn modelId="{547B7D21-9775-4D59-AA52-87ECF77E4817}" srcId="{4A63F313-D795-4BC4-9A49-3536FDA2D99D}" destId="{BC692AFE-FB97-43BB-A60A-8338CA42E194}" srcOrd="1" destOrd="0" parTransId="{550B8695-C834-4989-9413-339CB6DCB7CC}" sibTransId="{12497A00-05C7-419C-A7F1-C8404A39F91C}"/>
    <dgm:cxn modelId="{1D81EC37-5389-4938-9554-E16D4CCF0CBF}" type="presOf" srcId="{89127972-2647-474D-B327-A4C8BDD49D47}" destId="{538501A7-AD98-4B2B-A1EC-269292D8987E}" srcOrd="0" destOrd="0" presId="urn:microsoft.com/office/officeart/2005/8/layout/vList5"/>
    <dgm:cxn modelId="{1643B25B-7215-4BC6-BD43-470726D8F2A3}" type="presOf" srcId="{DAD8D7EA-B71A-40C8-9BB2-1B75A8560D72}" destId="{E4A989CB-539B-4888-ABC2-A3953EAA71BE}" srcOrd="0" destOrd="0" presId="urn:microsoft.com/office/officeart/2005/8/layout/vList5"/>
    <dgm:cxn modelId="{3671F69D-5712-4FCD-BA5A-B392A6D554BA}" type="presOf" srcId="{7ACE386F-8716-4B75-9ED0-5A877BB471BF}" destId="{73C881EE-5EF7-4BDC-B7C6-BC75CF0B9516}" srcOrd="0" destOrd="0" presId="urn:microsoft.com/office/officeart/2005/8/layout/vList5"/>
    <dgm:cxn modelId="{B73368A8-5C95-4D92-B4DF-FBD7784397F2}" type="presOf" srcId="{2E086D6E-4C39-4BA6-8B57-780453D66716}" destId="{0E3209D9-EA78-40C7-9158-4C455520AFE3}" srcOrd="0" destOrd="0" presId="urn:microsoft.com/office/officeart/2005/8/layout/vList5"/>
    <dgm:cxn modelId="{6E6BB3B2-018F-4FB6-B7C3-3BEAA0DFD015}" srcId="{89127972-2647-474D-B327-A4C8BDD49D47}" destId="{F9E73877-5DC3-4E96-8C13-CE1AC1C64820}" srcOrd="0" destOrd="0" parTransId="{8952762F-0CD4-4B56-B149-FCEEBD8F3C67}" sibTransId="{F30A5DC7-1822-4CAD-93D5-B7FE0C12EAE2}"/>
    <dgm:cxn modelId="{B236F8BF-39FD-499A-B305-C5848B9E2212}" type="presOf" srcId="{F9E73877-5DC3-4E96-8C13-CE1AC1C64820}" destId="{603C79FF-26F5-41F6-B49E-B434E3A778B3}" srcOrd="0" destOrd="0" presId="urn:microsoft.com/office/officeart/2005/8/layout/vList5"/>
    <dgm:cxn modelId="{D1430CD8-D752-4027-9902-DD77467B0FA2}" srcId="{7ACE386F-8716-4B75-9ED0-5A877BB471BF}" destId="{2E086D6E-4C39-4BA6-8B57-780453D66716}" srcOrd="0" destOrd="0" parTransId="{F27DBD5C-0167-4EDD-8642-13BD4DA967C2}" sibTransId="{6A0A341D-600C-4332-B6BA-B711F2F7EF3E}"/>
    <dgm:cxn modelId="{4E0ABEDB-6D03-4FC3-8F0D-E36D5F65B47C}" type="presOf" srcId="{BC692AFE-FB97-43BB-A60A-8338CA42E194}" destId="{54F40A18-2001-4A49-8BB8-3956D734CDC0}" srcOrd="0" destOrd="0" presId="urn:microsoft.com/office/officeart/2005/8/layout/vList5"/>
    <dgm:cxn modelId="{F0020CDE-FFE8-4D09-BBFA-F52BA44D79AE}" srcId="{4A63F313-D795-4BC4-9A49-3536FDA2D99D}" destId="{7ACE386F-8716-4B75-9ED0-5A877BB471BF}" srcOrd="0" destOrd="0" parTransId="{E01147EB-C18E-4B99-96E5-D9C60B7B70D0}" sibTransId="{BDE585B9-7318-4EA7-97B7-741BBA4AB44E}"/>
    <dgm:cxn modelId="{EF0C39E9-65AE-4346-B419-5069545608AE}" srcId="{BC692AFE-FB97-43BB-A60A-8338CA42E194}" destId="{4F74ADA6-490F-4710-9151-F21D1155DFE7}" srcOrd="0" destOrd="0" parTransId="{29D6C1A7-AA08-4C89-A074-B6D8179ACF7C}" sibTransId="{9D3AE71C-D320-47E7-A03C-679C70234F75}"/>
    <dgm:cxn modelId="{2BE7BCED-A403-445B-9A97-193D3C3CD085}" srcId="{4A63F313-D795-4BC4-9A49-3536FDA2D99D}" destId="{8865DDF4-B965-4D0C-A275-21BAB1153C2A}" srcOrd="2" destOrd="0" parTransId="{1D26D636-069D-4DEE-ADD3-9BEA77E769D1}" sibTransId="{5FCCD096-2CE5-4641-97B2-3B512B80C6CB}"/>
    <dgm:cxn modelId="{29D257FE-8673-424F-AA73-4ADC8B5B4DDF}" type="presOf" srcId="{4A63F313-D795-4BC4-9A49-3536FDA2D99D}" destId="{7FADC7B7-6F64-4B11-9C24-A773EA949A94}" srcOrd="0" destOrd="0" presId="urn:microsoft.com/office/officeart/2005/8/layout/vList5"/>
    <dgm:cxn modelId="{01465CC7-8431-4B37-A126-00DE393CDBE3}" type="presParOf" srcId="{7FADC7B7-6F64-4B11-9C24-A773EA949A94}" destId="{AC7838E2-7E91-416E-B795-2A391037AEAD}" srcOrd="0" destOrd="0" presId="urn:microsoft.com/office/officeart/2005/8/layout/vList5"/>
    <dgm:cxn modelId="{4EA6B0FD-FAF4-4D71-8CBA-95390835F7C1}" type="presParOf" srcId="{AC7838E2-7E91-416E-B795-2A391037AEAD}" destId="{73C881EE-5EF7-4BDC-B7C6-BC75CF0B9516}" srcOrd="0" destOrd="0" presId="urn:microsoft.com/office/officeart/2005/8/layout/vList5"/>
    <dgm:cxn modelId="{68F02C18-FF5F-4253-A9A0-C6F3C2DA5AAC}" type="presParOf" srcId="{AC7838E2-7E91-416E-B795-2A391037AEAD}" destId="{0E3209D9-EA78-40C7-9158-4C455520AFE3}" srcOrd="1" destOrd="0" presId="urn:microsoft.com/office/officeart/2005/8/layout/vList5"/>
    <dgm:cxn modelId="{43FF2824-9853-44C6-AF66-143019868A8E}" type="presParOf" srcId="{7FADC7B7-6F64-4B11-9C24-A773EA949A94}" destId="{B91CA4AA-F5C9-48C7-9BB1-A33950576FA2}" srcOrd="1" destOrd="0" presId="urn:microsoft.com/office/officeart/2005/8/layout/vList5"/>
    <dgm:cxn modelId="{A59D8684-11DC-47E7-AAF4-76F67E16DD09}" type="presParOf" srcId="{7FADC7B7-6F64-4B11-9C24-A773EA949A94}" destId="{BDA9B85C-E31D-49BC-8F25-3C0B8187CDFE}" srcOrd="2" destOrd="0" presId="urn:microsoft.com/office/officeart/2005/8/layout/vList5"/>
    <dgm:cxn modelId="{E4D13EA9-E15A-4777-84FD-68FE37F21105}" type="presParOf" srcId="{BDA9B85C-E31D-49BC-8F25-3C0B8187CDFE}" destId="{54F40A18-2001-4A49-8BB8-3956D734CDC0}" srcOrd="0" destOrd="0" presId="urn:microsoft.com/office/officeart/2005/8/layout/vList5"/>
    <dgm:cxn modelId="{27785C4E-DB8D-4260-B083-AA2A7846867B}" type="presParOf" srcId="{BDA9B85C-E31D-49BC-8F25-3C0B8187CDFE}" destId="{AB7720E8-1851-418C-990B-0532EB728B57}" srcOrd="1" destOrd="0" presId="urn:microsoft.com/office/officeart/2005/8/layout/vList5"/>
    <dgm:cxn modelId="{6A6CFAB3-7A1A-4011-93C4-C54BE7B16DA9}" type="presParOf" srcId="{7FADC7B7-6F64-4B11-9C24-A773EA949A94}" destId="{5E00FCE2-2366-4C72-9728-3AEEE6962365}" srcOrd="3" destOrd="0" presId="urn:microsoft.com/office/officeart/2005/8/layout/vList5"/>
    <dgm:cxn modelId="{84285FCB-12B8-47E2-9CA3-01A6320BD593}" type="presParOf" srcId="{7FADC7B7-6F64-4B11-9C24-A773EA949A94}" destId="{FF23DA65-324A-4470-BD88-02E3A603AB7E}" srcOrd="4" destOrd="0" presId="urn:microsoft.com/office/officeart/2005/8/layout/vList5"/>
    <dgm:cxn modelId="{CFFBEEBF-0F64-458D-9B56-C0A8C467A0F4}" type="presParOf" srcId="{FF23DA65-324A-4470-BD88-02E3A603AB7E}" destId="{97C65E28-D765-4A45-9EA8-AB27C2CE56A6}" srcOrd="0" destOrd="0" presId="urn:microsoft.com/office/officeart/2005/8/layout/vList5"/>
    <dgm:cxn modelId="{82FFCCFF-42DE-43F1-8C37-6A5A6E6F4A80}" type="presParOf" srcId="{FF23DA65-324A-4470-BD88-02E3A603AB7E}" destId="{E4A989CB-539B-4888-ABC2-A3953EAA71BE}" srcOrd="1" destOrd="0" presId="urn:microsoft.com/office/officeart/2005/8/layout/vList5"/>
    <dgm:cxn modelId="{F9C6C882-F0EC-4265-9B68-E968DB58E8C0}" type="presParOf" srcId="{7FADC7B7-6F64-4B11-9C24-A773EA949A94}" destId="{630A1424-EF48-4EE9-884D-91B9191F11B0}" srcOrd="5" destOrd="0" presId="urn:microsoft.com/office/officeart/2005/8/layout/vList5"/>
    <dgm:cxn modelId="{BAA722BB-F3B2-43C2-9A44-AEC72F5D7879}" type="presParOf" srcId="{7FADC7B7-6F64-4B11-9C24-A773EA949A94}" destId="{A7821088-F7B4-4789-BD5B-50FF617905FA}" srcOrd="6" destOrd="0" presId="urn:microsoft.com/office/officeart/2005/8/layout/vList5"/>
    <dgm:cxn modelId="{3B27376F-0F03-4E1F-B5BE-8FA8EDB2CEC0}" type="presParOf" srcId="{A7821088-F7B4-4789-BD5B-50FF617905FA}" destId="{538501A7-AD98-4B2B-A1EC-269292D8987E}" srcOrd="0" destOrd="0" presId="urn:microsoft.com/office/officeart/2005/8/layout/vList5"/>
    <dgm:cxn modelId="{EFD6D7E6-F7A5-4100-984A-5CD088A65745}" type="presParOf" srcId="{A7821088-F7B4-4789-BD5B-50FF617905FA}" destId="{603C79FF-26F5-41F6-B49E-B434E3A778B3}" srcOrd="1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DF3DF-C5F8-4C94-BABB-367ACC677803}">
      <dsp:nvSpPr>
        <dsp:cNvPr id="0" name=""/>
        <dsp:cNvSpPr/>
      </dsp:nvSpPr>
      <dsp:spPr>
        <a:xfrm>
          <a:off x="11189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u="sng" kern="1200" dirty="0"/>
            <a:t>I : Présentation du simulateur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Unity</a:t>
          </a:r>
          <a:endParaRPr lang="fr-FR" sz="1100" b="1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Implémentations</a:t>
          </a:r>
          <a:endParaRPr lang="fr-FR" sz="1100" b="1" u="sng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/>
            <a:t>Classe Lidar</a:t>
          </a:r>
        </a:p>
      </dsp:txBody>
      <dsp:txXfrm>
        <a:off x="36147" y="24958"/>
        <a:ext cx="2099367" cy="802225"/>
      </dsp:txXfrm>
    </dsp:sp>
    <dsp:sp modelId="{7CA9AA5B-7E4F-48B9-B305-C5169DEC572F}">
      <dsp:nvSpPr>
        <dsp:cNvPr id="0" name=""/>
        <dsp:cNvSpPr/>
      </dsp:nvSpPr>
      <dsp:spPr>
        <a:xfrm>
          <a:off x="2375401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2375401" y="266163"/>
        <a:ext cx="318954" cy="319814"/>
      </dsp:txXfrm>
    </dsp:sp>
    <dsp:sp modelId="{F3C46F63-38D9-41A8-9FBE-90860C35326F}">
      <dsp:nvSpPr>
        <dsp:cNvPr id="0" name=""/>
        <dsp:cNvSpPr/>
      </dsp:nvSpPr>
      <dsp:spPr>
        <a:xfrm>
          <a:off x="3020186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2128"/>
            <a:satOff val="11838"/>
            <a:lumOff val="107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 : Méthodes de cartographies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d’occupations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de profondeur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Autres</a:t>
          </a:r>
        </a:p>
      </dsp:txBody>
      <dsp:txXfrm>
        <a:off x="3045144" y="24958"/>
        <a:ext cx="2099367" cy="802225"/>
      </dsp:txXfrm>
    </dsp:sp>
    <dsp:sp modelId="{FB61F5CC-2DB9-41EF-A6C0-1A1424A8CAFE}">
      <dsp:nvSpPr>
        <dsp:cNvPr id="0" name=""/>
        <dsp:cNvSpPr/>
      </dsp:nvSpPr>
      <dsp:spPr>
        <a:xfrm>
          <a:off x="5384398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64302"/>
            <a:satOff val="12502"/>
            <a:lumOff val="181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5384398" y="266163"/>
        <a:ext cx="318954" cy="319814"/>
      </dsp:txXfrm>
    </dsp:sp>
    <dsp:sp modelId="{38A889AE-377B-4DFA-92D9-C855A843DB20}">
      <dsp:nvSpPr>
        <dsp:cNvPr id="0" name=""/>
        <dsp:cNvSpPr/>
      </dsp:nvSpPr>
      <dsp:spPr>
        <a:xfrm>
          <a:off x="6029183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64255"/>
            <a:satOff val="23677"/>
            <a:lumOff val="214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III Applications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/>
            <a:t>Enjeux des recherches</a:t>
          </a:r>
        </a:p>
      </dsp:txBody>
      <dsp:txXfrm>
        <a:off x="6054141" y="24958"/>
        <a:ext cx="2099367" cy="80222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DF3DF-C5F8-4C94-BABB-367ACC677803}">
      <dsp:nvSpPr>
        <dsp:cNvPr id="0" name=""/>
        <dsp:cNvSpPr/>
      </dsp:nvSpPr>
      <dsp:spPr>
        <a:xfrm>
          <a:off x="11189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u="sng" kern="1200" dirty="0"/>
            <a:t>I : Présentation du simulateur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 err="1">
              <a:effectLst/>
            </a:rPr>
            <a:t>Unity</a:t>
          </a:r>
          <a:endParaRPr lang="fr-FR" sz="1100" b="0" u="sng" kern="1200" dirty="0">
            <a:effectLst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>
              <a:effectLst/>
            </a:rPr>
            <a:t>Implémentations</a:t>
          </a:r>
          <a:endParaRPr lang="fr-FR" sz="1100" b="0" u="sng" kern="1200" dirty="0">
            <a:effectLst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Classe Lidar</a:t>
          </a:r>
        </a:p>
      </dsp:txBody>
      <dsp:txXfrm>
        <a:off x="36147" y="24958"/>
        <a:ext cx="2099367" cy="802225"/>
      </dsp:txXfrm>
    </dsp:sp>
    <dsp:sp modelId="{7CA9AA5B-7E4F-48B9-B305-C5169DEC572F}">
      <dsp:nvSpPr>
        <dsp:cNvPr id="0" name=""/>
        <dsp:cNvSpPr/>
      </dsp:nvSpPr>
      <dsp:spPr>
        <a:xfrm>
          <a:off x="2375401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2375401" y="266163"/>
        <a:ext cx="318954" cy="319814"/>
      </dsp:txXfrm>
    </dsp:sp>
    <dsp:sp modelId="{F3C46F63-38D9-41A8-9FBE-90860C35326F}">
      <dsp:nvSpPr>
        <dsp:cNvPr id="0" name=""/>
        <dsp:cNvSpPr/>
      </dsp:nvSpPr>
      <dsp:spPr>
        <a:xfrm>
          <a:off x="3020186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2128"/>
            <a:satOff val="11838"/>
            <a:lumOff val="107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 : Méthodes de cartographies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d’occupations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de profondeur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Autres</a:t>
          </a:r>
        </a:p>
      </dsp:txBody>
      <dsp:txXfrm>
        <a:off x="3045144" y="24958"/>
        <a:ext cx="2099367" cy="802225"/>
      </dsp:txXfrm>
    </dsp:sp>
    <dsp:sp modelId="{FB61F5CC-2DB9-41EF-A6C0-1A1424A8CAFE}">
      <dsp:nvSpPr>
        <dsp:cNvPr id="0" name=""/>
        <dsp:cNvSpPr/>
      </dsp:nvSpPr>
      <dsp:spPr>
        <a:xfrm>
          <a:off x="5384398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64302"/>
            <a:satOff val="12502"/>
            <a:lumOff val="181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5384398" y="266163"/>
        <a:ext cx="318954" cy="319814"/>
      </dsp:txXfrm>
    </dsp:sp>
    <dsp:sp modelId="{38A889AE-377B-4DFA-92D9-C855A843DB20}">
      <dsp:nvSpPr>
        <dsp:cNvPr id="0" name=""/>
        <dsp:cNvSpPr/>
      </dsp:nvSpPr>
      <dsp:spPr>
        <a:xfrm>
          <a:off x="6029183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64255"/>
            <a:satOff val="23677"/>
            <a:lumOff val="214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III Applications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/>
            <a:t>Enjeux des recherches</a:t>
          </a:r>
        </a:p>
      </dsp:txBody>
      <dsp:txXfrm>
        <a:off x="6054141" y="24958"/>
        <a:ext cx="2099367" cy="80222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DF3DF-C5F8-4C94-BABB-367ACC677803}">
      <dsp:nvSpPr>
        <dsp:cNvPr id="0" name=""/>
        <dsp:cNvSpPr/>
      </dsp:nvSpPr>
      <dsp:spPr>
        <a:xfrm>
          <a:off x="11189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u="sng" kern="1200" dirty="0"/>
            <a:t>I : Présentation du simulateur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 err="1">
              <a:effectLst/>
            </a:rPr>
            <a:t>Unity</a:t>
          </a:r>
          <a:endParaRPr lang="fr-FR" sz="1100" b="0" u="sng" kern="1200" dirty="0">
            <a:effectLst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>
              <a:effectLst/>
            </a:rPr>
            <a:t>Implémentations</a:t>
          </a:r>
          <a:endParaRPr lang="fr-FR" sz="1100" b="0" u="sng" kern="1200" dirty="0">
            <a:effectLst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Classe Lidar</a:t>
          </a:r>
        </a:p>
      </dsp:txBody>
      <dsp:txXfrm>
        <a:off x="36147" y="24958"/>
        <a:ext cx="2099367" cy="802225"/>
      </dsp:txXfrm>
    </dsp:sp>
    <dsp:sp modelId="{7CA9AA5B-7E4F-48B9-B305-C5169DEC572F}">
      <dsp:nvSpPr>
        <dsp:cNvPr id="0" name=""/>
        <dsp:cNvSpPr/>
      </dsp:nvSpPr>
      <dsp:spPr>
        <a:xfrm>
          <a:off x="2375401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2375401" y="266163"/>
        <a:ext cx="318954" cy="319814"/>
      </dsp:txXfrm>
    </dsp:sp>
    <dsp:sp modelId="{F3C46F63-38D9-41A8-9FBE-90860C35326F}">
      <dsp:nvSpPr>
        <dsp:cNvPr id="0" name=""/>
        <dsp:cNvSpPr/>
      </dsp:nvSpPr>
      <dsp:spPr>
        <a:xfrm>
          <a:off x="3020186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2128"/>
            <a:satOff val="11838"/>
            <a:lumOff val="107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 : Méthodes de cartographies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d’occupations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de profondeur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Autres</a:t>
          </a:r>
        </a:p>
      </dsp:txBody>
      <dsp:txXfrm>
        <a:off x="3045144" y="24958"/>
        <a:ext cx="2099367" cy="802225"/>
      </dsp:txXfrm>
    </dsp:sp>
    <dsp:sp modelId="{FB61F5CC-2DB9-41EF-A6C0-1A1424A8CAFE}">
      <dsp:nvSpPr>
        <dsp:cNvPr id="0" name=""/>
        <dsp:cNvSpPr/>
      </dsp:nvSpPr>
      <dsp:spPr>
        <a:xfrm>
          <a:off x="5384398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64302"/>
            <a:satOff val="12502"/>
            <a:lumOff val="181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5384398" y="266163"/>
        <a:ext cx="318954" cy="319814"/>
      </dsp:txXfrm>
    </dsp:sp>
    <dsp:sp modelId="{38A889AE-377B-4DFA-92D9-C855A843DB20}">
      <dsp:nvSpPr>
        <dsp:cNvPr id="0" name=""/>
        <dsp:cNvSpPr/>
      </dsp:nvSpPr>
      <dsp:spPr>
        <a:xfrm>
          <a:off x="6029183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64255"/>
            <a:satOff val="23677"/>
            <a:lumOff val="214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III Applications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/>
            <a:t>Enjeux des recherches</a:t>
          </a:r>
        </a:p>
      </dsp:txBody>
      <dsp:txXfrm>
        <a:off x="6054141" y="24958"/>
        <a:ext cx="2099367" cy="80222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DF3DF-C5F8-4C94-BABB-367ACC677803}">
      <dsp:nvSpPr>
        <dsp:cNvPr id="0" name=""/>
        <dsp:cNvSpPr/>
      </dsp:nvSpPr>
      <dsp:spPr>
        <a:xfrm>
          <a:off x="11189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u="sng" kern="1200" dirty="0"/>
            <a:t>I : Présentation du simulateur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 err="1">
              <a:effectLst/>
            </a:rPr>
            <a:t>Unity</a:t>
          </a:r>
          <a:endParaRPr lang="fr-FR" sz="1100" b="0" u="sng" kern="1200" dirty="0">
            <a:effectLst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>
              <a:effectLst/>
            </a:rPr>
            <a:t>Implémentations</a:t>
          </a:r>
          <a:endParaRPr lang="fr-FR" sz="1100" b="0" u="sng" kern="1200" dirty="0">
            <a:effectLst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Classe Lidar</a:t>
          </a:r>
        </a:p>
      </dsp:txBody>
      <dsp:txXfrm>
        <a:off x="36147" y="24958"/>
        <a:ext cx="2099367" cy="802225"/>
      </dsp:txXfrm>
    </dsp:sp>
    <dsp:sp modelId="{7CA9AA5B-7E4F-48B9-B305-C5169DEC572F}">
      <dsp:nvSpPr>
        <dsp:cNvPr id="0" name=""/>
        <dsp:cNvSpPr/>
      </dsp:nvSpPr>
      <dsp:spPr>
        <a:xfrm>
          <a:off x="2375401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2375401" y="266163"/>
        <a:ext cx="318954" cy="319814"/>
      </dsp:txXfrm>
    </dsp:sp>
    <dsp:sp modelId="{F3C46F63-38D9-41A8-9FBE-90860C35326F}">
      <dsp:nvSpPr>
        <dsp:cNvPr id="0" name=""/>
        <dsp:cNvSpPr/>
      </dsp:nvSpPr>
      <dsp:spPr>
        <a:xfrm>
          <a:off x="3020186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2128"/>
            <a:satOff val="11838"/>
            <a:lumOff val="107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 : Méthodes de cartographies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d’occupations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de profondeur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Autres</a:t>
          </a:r>
        </a:p>
      </dsp:txBody>
      <dsp:txXfrm>
        <a:off x="3045144" y="24958"/>
        <a:ext cx="2099367" cy="802225"/>
      </dsp:txXfrm>
    </dsp:sp>
    <dsp:sp modelId="{FB61F5CC-2DB9-41EF-A6C0-1A1424A8CAFE}">
      <dsp:nvSpPr>
        <dsp:cNvPr id="0" name=""/>
        <dsp:cNvSpPr/>
      </dsp:nvSpPr>
      <dsp:spPr>
        <a:xfrm>
          <a:off x="5384398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64302"/>
            <a:satOff val="12502"/>
            <a:lumOff val="181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5384398" y="266163"/>
        <a:ext cx="318954" cy="319814"/>
      </dsp:txXfrm>
    </dsp:sp>
    <dsp:sp modelId="{38A889AE-377B-4DFA-92D9-C855A843DB20}">
      <dsp:nvSpPr>
        <dsp:cNvPr id="0" name=""/>
        <dsp:cNvSpPr/>
      </dsp:nvSpPr>
      <dsp:spPr>
        <a:xfrm>
          <a:off x="6029183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64255"/>
            <a:satOff val="23677"/>
            <a:lumOff val="214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III Applications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/>
            <a:t>Enjeux des recherches</a:t>
          </a:r>
        </a:p>
      </dsp:txBody>
      <dsp:txXfrm>
        <a:off x="6054141" y="24958"/>
        <a:ext cx="2099367" cy="80222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DF3DF-C5F8-4C94-BABB-367ACC677803}">
      <dsp:nvSpPr>
        <dsp:cNvPr id="0" name=""/>
        <dsp:cNvSpPr/>
      </dsp:nvSpPr>
      <dsp:spPr>
        <a:xfrm>
          <a:off x="11189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u="sng" kern="1200" dirty="0"/>
            <a:t>I : Présentation du simulateur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 err="1">
              <a:effectLst/>
            </a:rPr>
            <a:t>Unity</a:t>
          </a:r>
          <a:endParaRPr lang="fr-FR" sz="1100" b="0" u="sng" kern="1200" dirty="0">
            <a:effectLst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>
              <a:effectLst/>
            </a:rPr>
            <a:t>Implémentations</a:t>
          </a:r>
          <a:endParaRPr lang="fr-FR" sz="1100" b="0" u="sng" kern="1200" dirty="0">
            <a:effectLst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Classe Lidar</a:t>
          </a:r>
        </a:p>
      </dsp:txBody>
      <dsp:txXfrm>
        <a:off x="36147" y="24958"/>
        <a:ext cx="2099367" cy="802225"/>
      </dsp:txXfrm>
    </dsp:sp>
    <dsp:sp modelId="{7CA9AA5B-7E4F-48B9-B305-C5169DEC572F}">
      <dsp:nvSpPr>
        <dsp:cNvPr id="0" name=""/>
        <dsp:cNvSpPr/>
      </dsp:nvSpPr>
      <dsp:spPr>
        <a:xfrm>
          <a:off x="2375401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2375401" y="266163"/>
        <a:ext cx="318954" cy="319814"/>
      </dsp:txXfrm>
    </dsp:sp>
    <dsp:sp modelId="{F3C46F63-38D9-41A8-9FBE-90860C35326F}">
      <dsp:nvSpPr>
        <dsp:cNvPr id="0" name=""/>
        <dsp:cNvSpPr/>
      </dsp:nvSpPr>
      <dsp:spPr>
        <a:xfrm>
          <a:off x="3020186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2128"/>
            <a:satOff val="11838"/>
            <a:lumOff val="107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 : Méthodes de cartographies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d’occupations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de profondeur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Autres</a:t>
          </a:r>
        </a:p>
      </dsp:txBody>
      <dsp:txXfrm>
        <a:off x="3045144" y="24958"/>
        <a:ext cx="2099367" cy="802225"/>
      </dsp:txXfrm>
    </dsp:sp>
    <dsp:sp modelId="{FB61F5CC-2DB9-41EF-A6C0-1A1424A8CAFE}">
      <dsp:nvSpPr>
        <dsp:cNvPr id="0" name=""/>
        <dsp:cNvSpPr/>
      </dsp:nvSpPr>
      <dsp:spPr>
        <a:xfrm>
          <a:off x="5384398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64302"/>
            <a:satOff val="12502"/>
            <a:lumOff val="181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5384398" y="266163"/>
        <a:ext cx="318954" cy="319814"/>
      </dsp:txXfrm>
    </dsp:sp>
    <dsp:sp modelId="{38A889AE-377B-4DFA-92D9-C855A843DB20}">
      <dsp:nvSpPr>
        <dsp:cNvPr id="0" name=""/>
        <dsp:cNvSpPr/>
      </dsp:nvSpPr>
      <dsp:spPr>
        <a:xfrm>
          <a:off x="6029183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64255"/>
            <a:satOff val="23677"/>
            <a:lumOff val="214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III Applications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/>
            <a:t>Enjeux des recherches</a:t>
          </a:r>
        </a:p>
      </dsp:txBody>
      <dsp:txXfrm>
        <a:off x="6054141" y="24958"/>
        <a:ext cx="2099367" cy="80222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DF3DF-C5F8-4C94-BABB-367ACC677803}">
      <dsp:nvSpPr>
        <dsp:cNvPr id="0" name=""/>
        <dsp:cNvSpPr/>
      </dsp:nvSpPr>
      <dsp:spPr>
        <a:xfrm>
          <a:off x="11189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u="sng" kern="1200" dirty="0"/>
            <a:t>I : Présentation du simulateur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 err="1">
              <a:effectLst/>
            </a:rPr>
            <a:t>Unity</a:t>
          </a:r>
          <a:endParaRPr lang="fr-FR" sz="1100" b="0" u="sng" kern="1200" dirty="0">
            <a:effectLst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>
              <a:effectLst/>
            </a:rPr>
            <a:t>Implémentations</a:t>
          </a:r>
          <a:endParaRPr lang="fr-FR" sz="1100" b="0" u="sng" kern="1200" dirty="0">
            <a:effectLst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Classe Lidar</a:t>
          </a:r>
        </a:p>
      </dsp:txBody>
      <dsp:txXfrm>
        <a:off x="36147" y="24958"/>
        <a:ext cx="2099367" cy="802225"/>
      </dsp:txXfrm>
    </dsp:sp>
    <dsp:sp modelId="{7CA9AA5B-7E4F-48B9-B305-C5169DEC572F}">
      <dsp:nvSpPr>
        <dsp:cNvPr id="0" name=""/>
        <dsp:cNvSpPr/>
      </dsp:nvSpPr>
      <dsp:spPr>
        <a:xfrm>
          <a:off x="2375401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2375401" y="266163"/>
        <a:ext cx="318954" cy="319814"/>
      </dsp:txXfrm>
    </dsp:sp>
    <dsp:sp modelId="{F3C46F63-38D9-41A8-9FBE-90860C35326F}">
      <dsp:nvSpPr>
        <dsp:cNvPr id="0" name=""/>
        <dsp:cNvSpPr/>
      </dsp:nvSpPr>
      <dsp:spPr>
        <a:xfrm>
          <a:off x="3020186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2128"/>
            <a:satOff val="11838"/>
            <a:lumOff val="107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 : Méthodes de cartographies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d’occupations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de profondeur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Autres</a:t>
          </a:r>
        </a:p>
      </dsp:txBody>
      <dsp:txXfrm>
        <a:off x="3045144" y="24958"/>
        <a:ext cx="2099367" cy="802225"/>
      </dsp:txXfrm>
    </dsp:sp>
    <dsp:sp modelId="{FB61F5CC-2DB9-41EF-A6C0-1A1424A8CAFE}">
      <dsp:nvSpPr>
        <dsp:cNvPr id="0" name=""/>
        <dsp:cNvSpPr/>
      </dsp:nvSpPr>
      <dsp:spPr>
        <a:xfrm>
          <a:off x="5384398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64302"/>
            <a:satOff val="12502"/>
            <a:lumOff val="181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5384398" y="266163"/>
        <a:ext cx="318954" cy="319814"/>
      </dsp:txXfrm>
    </dsp:sp>
    <dsp:sp modelId="{38A889AE-377B-4DFA-92D9-C855A843DB20}">
      <dsp:nvSpPr>
        <dsp:cNvPr id="0" name=""/>
        <dsp:cNvSpPr/>
      </dsp:nvSpPr>
      <dsp:spPr>
        <a:xfrm>
          <a:off x="6029183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64255"/>
            <a:satOff val="23677"/>
            <a:lumOff val="214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III Applications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/>
            <a:t>Enjeux des recherches</a:t>
          </a:r>
        </a:p>
      </dsp:txBody>
      <dsp:txXfrm>
        <a:off x="6054141" y="24958"/>
        <a:ext cx="2099367" cy="80222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DF3DF-C5F8-4C94-BABB-367ACC677803}">
      <dsp:nvSpPr>
        <dsp:cNvPr id="0" name=""/>
        <dsp:cNvSpPr/>
      </dsp:nvSpPr>
      <dsp:spPr>
        <a:xfrm>
          <a:off x="11189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u="none" kern="1200" dirty="0">
              <a:effectLst/>
            </a:rPr>
            <a:t>I : Présentation du simulateur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 err="1">
              <a:effectLst/>
            </a:rPr>
            <a:t>Unity</a:t>
          </a:r>
          <a:endParaRPr lang="fr-FR" sz="1100" b="0" u="none" kern="1200" dirty="0">
            <a:effectLst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>
              <a:effectLst/>
            </a:rPr>
            <a:t>Implémentations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/>
            <a:t>Classe Lidar</a:t>
          </a:r>
        </a:p>
      </dsp:txBody>
      <dsp:txXfrm>
        <a:off x="36147" y="24958"/>
        <a:ext cx="2099367" cy="802225"/>
      </dsp:txXfrm>
    </dsp:sp>
    <dsp:sp modelId="{7CA9AA5B-7E4F-48B9-B305-C5169DEC572F}">
      <dsp:nvSpPr>
        <dsp:cNvPr id="0" name=""/>
        <dsp:cNvSpPr/>
      </dsp:nvSpPr>
      <dsp:spPr>
        <a:xfrm>
          <a:off x="2375401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2375401" y="266163"/>
        <a:ext cx="318954" cy="319814"/>
      </dsp:txXfrm>
    </dsp:sp>
    <dsp:sp modelId="{F3C46F63-38D9-41A8-9FBE-90860C35326F}">
      <dsp:nvSpPr>
        <dsp:cNvPr id="0" name=""/>
        <dsp:cNvSpPr/>
      </dsp:nvSpPr>
      <dsp:spPr>
        <a:xfrm>
          <a:off x="3020186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2128"/>
            <a:satOff val="11838"/>
            <a:lumOff val="107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u="sng" kern="1200" dirty="0"/>
            <a:t>II : Méthodes de cartographies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Cartes d’occupations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de profondeur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Autres</a:t>
          </a:r>
        </a:p>
      </dsp:txBody>
      <dsp:txXfrm>
        <a:off x="3045144" y="24958"/>
        <a:ext cx="2099367" cy="802225"/>
      </dsp:txXfrm>
    </dsp:sp>
    <dsp:sp modelId="{FB61F5CC-2DB9-41EF-A6C0-1A1424A8CAFE}">
      <dsp:nvSpPr>
        <dsp:cNvPr id="0" name=""/>
        <dsp:cNvSpPr/>
      </dsp:nvSpPr>
      <dsp:spPr>
        <a:xfrm>
          <a:off x="5384398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64302"/>
            <a:satOff val="12502"/>
            <a:lumOff val="181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5384398" y="266163"/>
        <a:ext cx="318954" cy="319814"/>
      </dsp:txXfrm>
    </dsp:sp>
    <dsp:sp modelId="{38A889AE-377B-4DFA-92D9-C855A843DB20}">
      <dsp:nvSpPr>
        <dsp:cNvPr id="0" name=""/>
        <dsp:cNvSpPr/>
      </dsp:nvSpPr>
      <dsp:spPr>
        <a:xfrm>
          <a:off x="6029183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64255"/>
            <a:satOff val="23677"/>
            <a:lumOff val="214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III Applications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/>
            <a:t>Enjeux des recherches</a:t>
          </a:r>
        </a:p>
      </dsp:txBody>
      <dsp:txXfrm>
        <a:off x="6054141" y="24958"/>
        <a:ext cx="2099367" cy="80222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DF3DF-C5F8-4C94-BABB-367ACC677803}">
      <dsp:nvSpPr>
        <dsp:cNvPr id="0" name=""/>
        <dsp:cNvSpPr/>
      </dsp:nvSpPr>
      <dsp:spPr>
        <a:xfrm>
          <a:off x="11189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u="none" kern="1200" dirty="0">
              <a:effectLst/>
            </a:rPr>
            <a:t>I : Présentation du simulateur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 err="1">
              <a:effectLst/>
            </a:rPr>
            <a:t>Unity</a:t>
          </a:r>
          <a:endParaRPr lang="fr-FR" sz="1100" b="0" u="none" kern="1200" dirty="0">
            <a:effectLst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>
              <a:effectLst/>
            </a:rPr>
            <a:t>Implémentations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/>
            <a:t>Classe Lidar</a:t>
          </a:r>
        </a:p>
      </dsp:txBody>
      <dsp:txXfrm>
        <a:off x="36147" y="24958"/>
        <a:ext cx="2099367" cy="802225"/>
      </dsp:txXfrm>
    </dsp:sp>
    <dsp:sp modelId="{7CA9AA5B-7E4F-48B9-B305-C5169DEC572F}">
      <dsp:nvSpPr>
        <dsp:cNvPr id="0" name=""/>
        <dsp:cNvSpPr/>
      </dsp:nvSpPr>
      <dsp:spPr>
        <a:xfrm>
          <a:off x="2375401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2375401" y="266163"/>
        <a:ext cx="318954" cy="319814"/>
      </dsp:txXfrm>
    </dsp:sp>
    <dsp:sp modelId="{F3C46F63-38D9-41A8-9FBE-90860C35326F}">
      <dsp:nvSpPr>
        <dsp:cNvPr id="0" name=""/>
        <dsp:cNvSpPr/>
      </dsp:nvSpPr>
      <dsp:spPr>
        <a:xfrm>
          <a:off x="3020186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2128"/>
            <a:satOff val="11838"/>
            <a:lumOff val="107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u="sng" kern="1200" dirty="0"/>
            <a:t>II : Méthodes de cartographies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Cartes d’occupations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de profondeur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Autres</a:t>
          </a:r>
        </a:p>
      </dsp:txBody>
      <dsp:txXfrm>
        <a:off x="3045144" y="24958"/>
        <a:ext cx="2099367" cy="802225"/>
      </dsp:txXfrm>
    </dsp:sp>
    <dsp:sp modelId="{FB61F5CC-2DB9-41EF-A6C0-1A1424A8CAFE}">
      <dsp:nvSpPr>
        <dsp:cNvPr id="0" name=""/>
        <dsp:cNvSpPr/>
      </dsp:nvSpPr>
      <dsp:spPr>
        <a:xfrm>
          <a:off x="5384398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64302"/>
            <a:satOff val="12502"/>
            <a:lumOff val="181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5384398" y="266163"/>
        <a:ext cx="318954" cy="319814"/>
      </dsp:txXfrm>
    </dsp:sp>
    <dsp:sp modelId="{38A889AE-377B-4DFA-92D9-C855A843DB20}">
      <dsp:nvSpPr>
        <dsp:cNvPr id="0" name=""/>
        <dsp:cNvSpPr/>
      </dsp:nvSpPr>
      <dsp:spPr>
        <a:xfrm>
          <a:off x="6029183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64255"/>
            <a:satOff val="23677"/>
            <a:lumOff val="214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III Applications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/>
            <a:t>Enjeux des recherches</a:t>
          </a:r>
        </a:p>
      </dsp:txBody>
      <dsp:txXfrm>
        <a:off x="6054141" y="24958"/>
        <a:ext cx="2099367" cy="80222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DF3DF-C5F8-4C94-BABB-367ACC677803}">
      <dsp:nvSpPr>
        <dsp:cNvPr id="0" name=""/>
        <dsp:cNvSpPr/>
      </dsp:nvSpPr>
      <dsp:spPr>
        <a:xfrm>
          <a:off x="11189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u="none" kern="1200" dirty="0">
              <a:effectLst/>
            </a:rPr>
            <a:t>I : Présentation du simulateur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 err="1">
              <a:effectLst/>
            </a:rPr>
            <a:t>Unity</a:t>
          </a:r>
          <a:endParaRPr lang="fr-FR" sz="1100" b="0" u="none" kern="1200" dirty="0">
            <a:effectLst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>
              <a:effectLst/>
            </a:rPr>
            <a:t>Implémentations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/>
            <a:t>Classe Lidar</a:t>
          </a:r>
        </a:p>
      </dsp:txBody>
      <dsp:txXfrm>
        <a:off x="36147" y="24958"/>
        <a:ext cx="2099367" cy="802225"/>
      </dsp:txXfrm>
    </dsp:sp>
    <dsp:sp modelId="{7CA9AA5B-7E4F-48B9-B305-C5169DEC572F}">
      <dsp:nvSpPr>
        <dsp:cNvPr id="0" name=""/>
        <dsp:cNvSpPr/>
      </dsp:nvSpPr>
      <dsp:spPr>
        <a:xfrm>
          <a:off x="2375401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2375401" y="266163"/>
        <a:ext cx="318954" cy="319814"/>
      </dsp:txXfrm>
    </dsp:sp>
    <dsp:sp modelId="{F3C46F63-38D9-41A8-9FBE-90860C35326F}">
      <dsp:nvSpPr>
        <dsp:cNvPr id="0" name=""/>
        <dsp:cNvSpPr/>
      </dsp:nvSpPr>
      <dsp:spPr>
        <a:xfrm>
          <a:off x="3020186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2128"/>
            <a:satOff val="11838"/>
            <a:lumOff val="107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u="sng" kern="1200" dirty="0"/>
            <a:t>II : Méthodes de cartographies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Cartes d’occupations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de profondeur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Autres</a:t>
          </a:r>
        </a:p>
      </dsp:txBody>
      <dsp:txXfrm>
        <a:off x="3045144" y="24958"/>
        <a:ext cx="2099367" cy="802225"/>
      </dsp:txXfrm>
    </dsp:sp>
    <dsp:sp modelId="{FB61F5CC-2DB9-41EF-A6C0-1A1424A8CAFE}">
      <dsp:nvSpPr>
        <dsp:cNvPr id="0" name=""/>
        <dsp:cNvSpPr/>
      </dsp:nvSpPr>
      <dsp:spPr>
        <a:xfrm>
          <a:off x="5384398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64302"/>
            <a:satOff val="12502"/>
            <a:lumOff val="181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5384398" y="266163"/>
        <a:ext cx="318954" cy="319814"/>
      </dsp:txXfrm>
    </dsp:sp>
    <dsp:sp modelId="{38A889AE-377B-4DFA-92D9-C855A843DB20}">
      <dsp:nvSpPr>
        <dsp:cNvPr id="0" name=""/>
        <dsp:cNvSpPr/>
      </dsp:nvSpPr>
      <dsp:spPr>
        <a:xfrm>
          <a:off x="6029183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64255"/>
            <a:satOff val="23677"/>
            <a:lumOff val="214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III Applications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/>
            <a:t>Enjeux des recherches</a:t>
          </a:r>
        </a:p>
      </dsp:txBody>
      <dsp:txXfrm>
        <a:off x="6054141" y="24958"/>
        <a:ext cx="2099367" cy="80222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DF3DF-C5F8-4C94-BABB-367ACC677803}">
      <dsp:nvSpPr>
        <dsp:cNvPr id="0" name=""/>
        <dsp:cNvSpPr/>
      </dsp:nvSpPr>
      <dsp:spPr>
        <a:xfrm>
          <a:off x="11189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u="none" kern="1200" dirty="0">
              <a:effectLst/>
            </a:rPr>
            <a:t>I : Présentation du simulateur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 err="1">
              <a:effectLst/>
            </a:rPr>
            <a:t>Unity</a:t>
          </a:r>
          <a:endParaRPr lang="fr-FR" sz="1100" b="0" u="none" kern="1200" dirty="0">
            <a:effectLst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>
              <a:effectLst/>
            </a:rPr>
            <a:t>Implémentations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/>
            <a:t>Classe Lidar</a:t>
          </a:r>
        </a:p>
      </dsp:txBody>
      <dsp:txXfrm>
        <a:off x="36147" y="24958"/>
        <a:ext cx="2099367" cy="802225"/>
      </dsp:txXfrm>
    </dsp:sp>
    <dsp:sp modelId="{7CA9AA5B-7E4F-48B9-B305-C5169DEC572F}">
      <dsp:nvSpPr>
        <dsp:cNvPr id="0" name=""/>
        <dsp:cNvSpPr/>
      </dsp:nvSpPr>
      <dsp:spPr>
        <a:xfrm>
          <a:off x="2375401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2375401" y="266163"/>
        <a:ext cx="318954" cy="319814"/>
      </dsp:txXfrm>
    </dsp:sp>
    <dsp:sp modelId="{F3C46F63-38D9-41A8-9FBE-90860C35326F}">
      <dsp:nvSpPr>
        <dsp:cNvPr id="0" name=""/>
        <dsp:cNvSpPr/>
      </dsp:nvSpPr>
      <dsp:spPr>
        <a:xfrm>
          <a:off x="3020186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2128"/>
            <a:satOff val="11838"/>
            <a:lumOff val="107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u="sng" kern="1200" dirty="0"/>
            <a:t>II : Méthodes de cartographies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Cartes d’occupations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de profondeur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Autres</a:t>
          </a:r>
        </a:p>
      </dsp:txBody>
      <dsp:txXfrm>
        <a:off x="3045144" y="24958"/>
        <a:ext cx="2099367" cy="802225"/>
      </dsp:txXfrm>
    </dsp:sp>
    <dsp:sp modelId="{FB61F5CC-2DB9-41EF-A6C0-1A1424A8CAFE}">
      <dsp:nvSpPr>
        <dsp:cNvPr id="0" name=""/>
        <dsp:cNvSpPr/>
      </dsp:nvSpPr>
      <dsp:spPr>
        <a:xfrm>
          <a:off x="5384398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64302"/>
            <a:satOff val="12502"/>
            <a:lumOff val="181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5384398" y="266163"/>
        <a:ext cx="318954" cy="319814"/>
      </dsp:txXfrm>
    </dsp:sp>
    <dsp:sp modelId="{38A889AE-377B-4DFA-92D9-C855A843DB20}">
      <dsp:nvSpPr>
        <dsp:cNvPr id="0" name=""/>
        <dsp:cNvSpPr/>
      </dsp:nvSpPr>
      <dsp:spPr>
        <a:xfrm>
          <a:off x="6029183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64255"/>
            <a:satOff val="23677"/>
            <a:lumOff val="214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III Applications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/>
            <a:t>Enjeux des recherches</a:t>
          </a:r>
        </a:p>
      </dsp:txBody>
      <dsp:txXfrm>
        <a:off x="6054141" y="24958"/>
        <a:ext cx="2099367" cy="80222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3BBC99-3C09-420C-A401-F2ABA7981CB4}">
      <dsp:nvSpPr>
        <dsp:cNvPr id="0" name=""/>
        <dsp:cNvSpPr/>
      </dsp:nvSpPr>
      <dsp:spPr>
        <a:xfrm rot="5400000">
          <a:off x="-184172" y="186196"/>
          <a:ext cx="1227816" cy="859471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Envoi et réception</a:t>
          </a:r>
        </a:p>
      </dsp:txBody>
      <dsp:txXfrm rot="-5400000">
        <a:off x="1" y="431760"/>
        <a:ext cx="859471" cy="368345"/>
      </dsp:txXfrm>
    </dsp:sp>
    <dsp:sp modelId="{4482AA5C-0227-49E8-85CF-AA9025AC11AF}">
      <dsp:nvSpPr>
        <dsp:cNvPr id="0" name=""/>
        <dsp:cNvSpPr/>
      </dsp:nvSpPr>
      <dsp:spPr>
        <a:xfrm rot="5400000">
          <a:off x="4411736" y="-3550240"/>
          <a:ext cx="798080" cy="79026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rtlCol="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noProof="0" dirty="0"/>
            <a:t>Création et envoi de rayons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noProof="0" dirty="0"/>
            <a:t>Calcul des rayons réfléchis</a:t>
          </a:r>
        </a:p>
      </dsp:txBody>
      <dsp:txXfrm rot="-5400000">
        <a:off x="859471" y="40984"/>
        <a:ext cx="7863652" cy="720162"/>
      </dsp:txXfrm>
    </dsp:sp>
    <dsp:sp modelId="{ADB28DBE-4848-406A-B063-F242670B63AD}">
      <dsp:nvSpPr>
        <dsp:cNvPr id="0" name=""/>
        <dsp:cNvSpPr/>
      </dsp:nvSpPr>
      <dsp:spPr>
        <a:xfrm rot="5400000">
          <a:off x="-184172" y="1267015"/>
          <a:ext cx="1227816" cy="859471"/>
        </a:xfrm>
        <a:prstGeom prst="chevron">
          <a:avLst/>
        </a:prstGeom>
        <a:solidFill>
          <a:schemeClr val="accent1">
            <a:shade val="80000"/>
            <a:hueOff val="88085"/>
            <a:satOff val="7892"/>
            <a:lumOff val="7160"/>
            <a:alphaOff val="0"/>
          </a:schemeClr>
        </a:solidFill>
        <a:ln w="12700" cap="flat" cmpd="sng" algn="ctr">
          <a:solidFill>
            <a:schemeClr val="accent1">
              <a:shade val="80000"/>
              <a:hueOff val="88085"/>
              <a:satOff val="7892"/>
              <a:lumOff val="71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Calcul de la carte</a:t>
          </a:r>
        </a:p>
      </dsp:txBody>
      <dsp:txXfrm rot="-5400000">
        <a:off x="1" y="1512579"/>
        <a:ext cx="859471" cy="368345"/>
      </dsp:txXfrm>
    </dsp:sp>
    <dsp:sp modelId="{EE1E109A-6792-4525-8A77-716FE86D6435}">
      <dsp:nvSpPr>
        <dsp:cNvPr id="0" name=""/>
        <dsp:cNvSpPr/>
      </dsp:nvSpPr>
      <dsp:spPr>
        <a:xfrm rot="5400000">
          <a:off x="4411736" y="-2469421"/>
          <a:ext cx="798080" cy="79026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88085"/>
              <a:satOff val="7892"/>
              <a:lumOff val="71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rtlCol="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noProof="0" dirty="0"/>
            <a:t>Calcul du parcours de chaque rayon</a:t>
          </a:r>
        </a:p>
      </dsp:txBody>
      <dsp:txXfrm rot="-5400000">
        <a:off x="859471" y="1121803"/>
        <a:ext cx="7863652" cy="720162"/>
      </dsp:txXfrm>
    </dsp:sp>
    <dsp:sp modelId="{D2983163-1E19-4AAD-B3B9-5E574893F287}">
      <dsp:nvSpPr>
        <dsp:cNvPr id="0" name=""/>
        <dsp:cNvSpPr/>
      </dsp:nvSpPr>
      <dsp:spPr>
        <a:xfrm rot="5400000">
          <a:off x="-184172" y="2347834"/>
          <a:ext cx="1227816" cy="859471"/>
        </a:xfrm>
        <a:prstGeom prst="chevron">
          <a:avLst/>
        </a:prstGeom>
        <a:solidFill>
          <a:schemeClr val="accent1">
            <a:shade val="80000"/>
            <a:hueOff val="176170"/>
            <a:satOff val="15785"/>
            <a:lumOff val="14319"/>
            <a:alphaOff val="0"/>
          </a:schemeClr>
        </a:solidFill>
        <a:ln w="12700" cap="flat" cmpd="sng" algn="ctr">
          <a:solidFill>
            <a:schemeClr val="accent1">
              <a:shade val="80000"/>
              <a:hueOff val="176170"/>
              <a:satOff val="15785"/>
              <a:lumOff val="143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Mise à jour de la Carte</a:t>
          </a:r>
        </a:p>
      </dsp:txBody>
      <dsp:txXfrm rot="-5400000">
        <a:off x="1" y="2593398"/>
        <a:ext cx="859471" cy="368345"/>
      </dsp:txXfrm>
    </dsp:sp>
    <dsp:sp modelId="{EC3BD622-C570-4F1D-93FA-B2E317A84FDC}">
      <dsp:nvSpPr>
        <dsp:cNvPr id="0" name=""/>
        <dsp:cNvSpPr/>
      </dsp:nvSpPr>
      <dsp:spPr>
        <a:xfrm rot="5400000">
          <a:off x="4411736" y="-1388603"/>
          <a:ext cx="798080" cy="79026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176170"/>
              <a:satOff val="15785"/>
              <a:lumOff val="143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rtlCol="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noProof="0" dirty="0"/>
            <a:t>Lecture de chaque parcours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noProof="0" dirty="0"/>
            <a:t>Changement de statut des cases de la matrice où passent les rayons</a:t>
          </a:r>
        </a:p>
      </dsp:txBody>
      <dsp:txXfrm rot="-5400000">
        <a:off x="859471" y="2202621"/>
        <a:ext cx="7863652" cy="720162"/>
      </dsp:txXfrm>
    </dsp:sp>
    <dsp:sp modelId="{21B73B44-98DF-4F3A-BEC9-D5762BAB8DEC}">
      <dsp:nvSpPr>
        <dsp:cNvPr id="0" name=""/>
        <dsp:cNvSpPr/>
      </dsp:nvSpPr>
      <dsp:spPr>
        <a:xfrm rot="5400000">
          <a:off x="-184172" y="3428653"/>
          <a:ext cx="1227816" cy="859471"/>
        </a:xfrm>
        <a:prstGeom prst="chevron">
          <a:avLst/>
        </a:prstGeom>
        <a:solidFill>
          <a:schemeClr val="accent1">
            <a:shade val="80000"/>
            <a:hueOff val="264255"/>
            <a:satOff val="23677"/>
            <a:lumOff val="21479"/>
            <a:alphaOff val="0"/>
          </a:schemeClr>
        </a:solidFill>
        <a:ln w="12700" cap="flat" cmpd="sng" algn="ctr">
          <a:solidFill>
            <a:schemeClr val="accent1">
              <a:shade val="80000"/>
              <a:hueOff val="264255"/>
              <a:satOff val="23677"/>
              <a:lumOff val="214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noProof="0" dirty="0"/>
            <a:t>Affichage</a:t>
          </a:r>
        </a:p>
      </dsp:txBody>
      <dsp:txXfrm rot="-5400000">
        <a:off x="1" y="3674217"/>
        <a:ext cx="859471" cy="368345"/>
      </dsp:txXfrm>
    </dsp:sp>
    <dsp:sp modelId="{6C911D2B-2D07-41A0-8384-9CFA70BD7B8D}">
      <dsp:nvSpPr>
        <dsp:cNvPr id="0" name=""/>
        <dsp:cNvSpPr/>
      </dsp:nvSpPr>
      <dsp:spPr>
        <a:xfrm rot="5400000">
          <a:off x="4411736" y="-307784"/>
          <a:ext cx="798080" cy="79026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264255"/>
              <a:satOff val="23677"/>
              <a:lumOff val="214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rtlCol="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noProof="0" dirty="0"/>
            <a:t>Transformation de carte en Texture2D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noProof="0" dirty="0"/>
            <a:t>Affichage de cette Texture2D</a:t>
          </a:r>
        </a:p>
      </dsp:txBody>
      <dsp:txXfrm rot="-5400000">
        <a:off x="859471" y="3283440"/>
        <a:ext cx="7863652" cy="7201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DF3DF-C5F8-4C94-BABB-367ACC677803}">
      <dsp:nvSpPr>
        <dsp:cNvPr id="0" name=""/>
        <dsp:cNvSpPr/>
      </dsp:nvSpPr>
      <dsp:spPr>
        <a:xfrm>
          <a:off x="11189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u="sng" kern="1200" dirty="0"/>
            <a:t>I : Présentation du simulateur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Unity</a:t>
          </a:r>
          <a:endParaRPr lang="fr-FR" sz="1100" b="1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Implémentations</a:t>
          </a:r>
          <a:endParaRPr lang="fr-FR" sz="1100" b="1" u="sng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/>
            <a:t>Classe Lidar</a:t>
          </a:r>
        </a:p>
      </dsp:txBody>
      <dsp:txXfrm>
        <a:off x="36147" y="24958"/>
        <a:ext cx="2099367" cy="802225"/>
      </dsp:txXfrm>
    </dsp:sp>
    <dsp:sp modelId="{7CA9AA5B-7E4F-48B9-B305-C5169DEC572F}">
      <dsp:nvSpPr>
        <dsp:cNvPr id="0" name=""/>
        <dsp:cNvSpPr/>
      </dsp:nvSpPr>
      <dsp:spPr>
        <a:xfrm>
          <a:off x="2375401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2375401" y="266163"/>
        <a:ext cx="318954" cy="319814"/>
      </dsp:txXfrm>
    </dsp:sp>
    <dsp:sp modelId="{F3C46F63-38D9-41A8-9FBE-90860C35326F}">
      <dsp:nvSpPr>
        <dsp:cNvPr id="0" name=""/>
        <dsp:cNvSpPr/>
      </dsp:nvSpPr>
      <dsp:spPr>
        <a:xfrm>
          <a:off x="3020186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2128"/>
            <a:satOff val="11838"/>
            <a:lumOff val="107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 : Méthodes de cartographies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d’occupations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de profondeur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Autres</a:t>
          </a:r>
        </a:p>
      </dsp:txBody>
      <dsp:txXfrm>
        <a:off x="3045144" y="24958"/>
        <a:ext cx="2099367" cy="802225"/>
      </dsp:txXfrm>
    </dsp:sp>
    <dsp:sp modelId="{FB61F5CC-2DB9-41EF-A6C0-1A1424A8CAFE}">
      <dsp:nvSpPr>
        <dsp:cNvPr id="0" name=""/>
        <dsp:cNvSpPr/>
      </dsp:nvSpPr>
      <dsp:spPr>
        <a:xfrm>
          <a:off x="5384398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64302"/>
            <a:satOff val="12502"/>
            <a:lumOff val="181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5384398" y="266163"/>
        <a:ext cx="318954" cy="319814"/>
      </dsp:txXfrm>
    </dsp:sp>
    <dsp:sp modelId="{38A889AE-377B-4DFA-92D9-C855A843DB20}">
      <dsp:nvSpPr>
        <dsp:cNvPr id="0" name=""/>
        <dsp:cNvSpPr/>
      </dsp:nvSpPr>
      <dsp:spPr>
        <a:xfrm>
          <a:off x="6029183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64255"/>
            <a:satOff val="23677"/>
            <a:lumOff val="214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III Applications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/>
            <a:t>Enjeux des recherches</a:t>
          </a:r>
        </a:p>
      </dsp:txBody>
      <dsp:txXfrm>
        <a:off x="6054141" y="24958"/>
        <a:ext cx="2099367" cy="80222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DF3DF-C5F8-4C94-BABB-367ACC677803}">
      <dsp:nvSpPr>
        <dsp:cNvPr id="0" name=""/>
        <dsp:cNvSpPr/>
      </dsp:nvSpPr>
      <dsp:spPr>
        <a:xfrm>
          <a:off x="11189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u="none" kern="1200" dirty="0">
              <a:effectLst/>
            </a:rPr>
            <a:t>I : Présentation du simulateur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 err="1">
              <a:effectLst/>
            </a:rPr>
            <a:t>Unity</a:t>
          </a:r>
          <a:endParaRPr lang="fr-FR" sz="1100" b="0" u="none" kern="1200" dirty="0">
            <a:effectLst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>
              <a:effectLst/>
            </a:rPr>
            <a:t>Implémentations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/>
            <a:t>Classe Lidar</a:t>
          </a:r>
        </a:p>
      </dsp:txBody>
      <dsp:txXfrm>
        <a:off x="36147" y="24958"/>
        <a:ext cx="2099367" cy="802225"/>
      </dsp:txXfrm>
    </dsp:sp>
    <dsp:sp modelId="{7CA9AA5B-7E4F-48B9-B305-C5169DEC572F}">
      <dsp:nvSpPr>
        <dsp:cNvPr id="0" name=""/>
        <dsp:cNvSpPr/>
      </dsp:nvSpPr>
      <dsp:spPr>
        <a:xfrm>
          <a:off x="2375401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2375401" y="266163"/>
        <a:ext cx="318954" cy="319814"/>
      </dsp:txXfrm>
    </dsp:sp>
    <dsp:sp modelId="{F3C46F63-38D9-41A8-9FBE-90860C35326F}">
      <dsp:nvSpPr>
        <dsp:cNvPr id="0" name=""/>
        <dsp:cNvSpPr/>
      </dsp:nvSpPr>
      <dsp:spPr>
        <a:xfrm>
          <a:off x="3020186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2128"/>
            <a:satOff val="11838"/>
            <a:lumOff val="107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u="sng" kern="1200" dirty="0"/>
            <a:t>II : Méthodes de cartographies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Cartes d’occupations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de profondeur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Autres</a:t>
          </a:r>
        </a:p>
      </dsp:txBody>
      <dsp:txXfrm>
        <a:off x="3045144" y="24958"/>
        <a:ext cx="2099367" cy="802225"/>
      </dsp:txXfrm>
    </dsp:sp>
    <dsp:sp modelId="{FB61F5CC-2DB9-41EF-A6C0-1A1424A8CAFE}">
      <dsp:nvSpPr>
        <dsp:cNvPr id="0" name=""/>
        <dsp:cNvSpPr/>
      </dsp:nvSpPr>
      <dsp:spPr>
        <a:xfrm>
          <a:off x="5384398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64302"/>
            <a:satOff val="12502"/>
            <a:lumOff val="181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5384398" y="266163"/>
        <a:ext cx="318954" cy="319814"/>
      </dsp:txXfrm>
    </dsp:sp>
    <dsp:sp modelId="{38A889AE-377B-4DFA-92D9-C855A843DB20}">
      <dsp:nvSpPr>
        <dsp:cNvPr id="0" name=""/>
        <dsp:cNvSpPr/>
      </dsp:nvSpPr>
      <dsp:spPr>
        <a:xfrm>
          <a:off x="6029183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64255"/>
            <a:satOff val="23677"/>
            <a:lumOff val="214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III Applications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/>
            <a:t>Enjeux des recherches</a:t>
          </a:r>
        </a:p>
      </dsp:txBody>
      <dsp:txXfrm>
        <a:off x="6054141" y="24958"/>
        <a:ext cx="2099367" cy="80222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EEC6F4-DBCE-4012-94C3-696303D457B2}">
      <dsp:nvSpPr>
        <dsp:cNvPr id="0" name=""/>
        <dsp:cNvSpPr/>
      </dsp:nvSpPr>
      <dsp:spPr>
        <a:xfrm rot="5400000">
          <a:off x="5507498" y="-2170381"/>
          <a:ext cx="1076053" cy="56899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Donne une liste de bipoints correspondant aux cases où passe le bipoint d’entrée.</a:t>
          </a:r>
        </a:p>
      </dsp:txBody>
      <dsp:txXfrm rot="-5400000">
        <a:off x="3200572" y="189074"/>
        <a:ext cx="5637377" cy="970995"/>
      </dsp:txXfrm>
    </dsp:sp>
    <dsp:sp modelId="{7C171147-FEE5-43D8-9B3A-55EBCDF435AC}">
      <dsp:nvSpPr>
        <dsp:cNvPr id="0" name=""/>
        <dsp:cNvSpPr/>
      </dsp:nvSpPr>
      <dsp:spPr>
        <a:xfrm>
          <a:off x="0" y="2037"/>
          <a:ext cx="3200572" cy="1345067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Parcours (Quadrillage)</a:t>
          </a:r>
        </a:p>
      </dsp:txBody>
      <dsp:txXfrm>
        <a:off x="65661" y="67698"/>
        <a:ext cx="3069250" cy="1213745"/>
      </dsp:txXfrm>
    </dsp:sp>
    <dsp:sp modelId="{E601899E-011F-4859-843E-7E94E2E4F2C6}">
      <dsp:nvSpPr>
        <dsp:cNvPr id="0" name=""/>
        <dsp:cNvSpPr/>
      </dsp:nvSpPr>
      <dsp:spPr>
        <a:xfrm rot="5400000">
          <a:off x="5507498" y="-758061"/>
          <a:ext cx="1076053" cy="56899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Pour chaque bipoint obtenu par Lidar, crée la liste parcours correspondante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Pour chaque case dans chaque parcours, changer l’état de la carte d’occupation de la case correspondante</a:t>
          </a:r>
        </a:p>
      </dsp:txBody>
      <dsp:txXfrm rot="-5400000">
        <a:off x="3200572" y="1601394"/>
        <a:ext cx="5637377" cy="970995"/>
      </dsp:txXfrm>
    </dsp:sp>
    <dsp:sp modelId="{6F72B35A-D816-40FB-BDCE-E67C1B7D115D}">
      <dsp:nvSpPr>
        <dsp:cNvPr id="0" name=""/>
        <dsp:cNvSpPr/>
      </dsp:nvSpPr>
      <dsp:spPr>
        <a:xfrm>
          <a:off x="0" y="1414358"/>
          <a:ext cx="3200572" cy="1345067"/>
        </a:xfrm>
        <a:prstGeom prst="roundRect">
          <a:avLst/>
        </a:prstGeom>
        <a:solidFill>
          <a:schemeClr val="accent1">
            <a:shade val="80000"/>
            <a:hueOff val="132128"/>
            <a:satOff val="11838"/>
            <a:lumOff val="107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 err="1"/>
            <a:t>UpdateMap</a:t>
          </a:r>
          <a:r>
            <a:rPr lang="fr-FR" sz="2200" kern="1200" dirty="0"/>
            <a:t> (</a:t>
          </a:r>
          <a:r>
            <a:rPr lang="fr-FR" sz="2200" kern="1200" dirty="0" err="1"/>
            <a:t>OccupancyMap</a:t>
          </a:r>
          <a:r>
            <a:rPr lang="fr-FR" sz="2200" kern="1200" dirty="0"/>
            <a:t>)</a:t>
          </a:r>
        </a:p>
      </dsp:txBody>
      <dsp:txXfrm>
        <a:off x="65661" y="1480019"/>
        <a:ext cx="3069250" cy="1213745"/>
      </dsp:txXfrm>
    </dsp:sp>
    <dsp:sp modelId="{68BF7F7A-8295-4BD6-9A6E-695654FBAF7F}">
      <dsp:nvSpPr>
        <dsp:cNvPr id="0" name=""/>
        <dsp:cNvSpPr/>
      </dsp:nvSpPr>
      <dsp:spPr>
        <a:xfrm rot="5400000">
          <a:off x="5507498" y="654259"/>
          <a:ext cx="1076053" cy="56899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Pour chaque case, changer le pixel correspondant sur les textures en blanc si vide et en gris si inconnu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Exporter chaque texture en PNG</a:t>
          </a:r>
        </a:p>
      </dsp:txBody>
      <dsp:txXfrm rot="-5400000">
        <a:off x="3200572" y="3013715"/>
        <a:ext cx="5637377" cy="970995"/>
      </dsp:txXfrm>
    </dsp:sp>
    <dsp:sp modelId="{F6BAC6F4-FDE9-4931-AF52-7FCD6827AC2F}">
      <dsp:nvSpPr>
        <dsp:cNvPr id="0" name=""/>
        <dsp:cNvSpPr/>
      </dsp:nvSpPr>
      <dsp:spPr>
        <a:xfrm>
          <a:off x="0" y="2826678"/>
          <a:ext cx="3200572" cy="1345067"/>
        </a:xfrm>
        <a:prstGeom prst="roundRect">
          <a:avLst/>
        </a:prstGeom>
        <a:solidFill>
          <a:schemeClr val="accent1">
            <a:shade val="80000"/>
            <a:hueOff val="264255"/>
            <a:satOff val="23677"/>
            <a:lumOff val="214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 err="1"/>
            <a:t>UpdateOccupationMap</a:t>
          </a:r>
          <a:r>
            <a:rPr lang="fr-FR" sz="2200" kern="1200" dirty="0"/>
            <a:t> (</a:t>
          </a:r>
          <a:r>
            <a:rPr lang="fr-FR" sz="2200" kern="1200" dirty="0" err="1"/>
            <a:t>GraphDisplay</a:t>
          </a:r>
          <a:r>
            <a:rPr lang="fr-FR" sz="2200" kern="1200" dirty="0"/>
            <a:t>)</a:t>
          </a:r>
        </a:p>
      </dsp:txBody>
      <dsp:txXfrm>
        <a:off x="65661" y="2892339"/>
        <a:ext cx="3069250" cy="121374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DF3DF-C5F8-4C94-BABB-367ACC677803}">
      <dsp:nvSpPr>
        <dsp:cNvPr id="0" name=""/>
        <dsp:cNvSpPr/>
      </dsp:nvSpPr>
      <dsp:spPr>
        <a:xfrm>
          <a:off x="11189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u="none" kern="1200" dirty="0">
              <a:effectLst/>
            </a:rPr>
            <a:t>I : Présentation du simulateur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 err="1">
              <a:effectLst/>
            </a:rPr>
            <a:t>Unity</a:t>
          </a:r>
          <a:endParaRPr lang="fr-FR" sz="1100" b="0" u="none" kern="1200" dirty="0">
            <a:effectLst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>
              <a:effectLst/>
            </a:rPr>
            <a:t>Implémentations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/>
            <a:t>Classe Lidar</a:t>
          </a:r>
        </a:p>
      </dsp:txBody>
      <dsp:txXfrm>
        <a:off x="36147" y="24958"/>
        <a:ext cx="2099367" cy="802225"/>
      </dsp:txXfrm>
    </dsp:sp>
    <dsp:sp modelId="{7CA9AA5B-7E4F-48B9-B305-C5169DEC572F}">
      <dsp:nvSpPr>
        <dsp:cNvPr id="0" name=""/>
        <dsp:cNvSpPr/>
      </dsp:nvSpPr>
      <dsp:spPr>
        <a:xfrm>
          <a:off x="2375401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2375401" y="266163"/>
        <a:ext cx="318954" cy="319814"/>
      </dsp:txXfrm>
    </dsp:sp>
    <dsp:sp modelId="{F3C46F63-38D9-41A8-9FBE-90860C35326F}">
      <dsp:nvSpPr>
        <dsp:cNvPr id="0" name=""/>
        <dsp:cNvSpPr/>
      </dsp:nvSpPr>
      <dsp:spPr>
        <a:xfrm>
          <a:off x="3020186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2128"/>
            <a:satOff val="11838"/>
            <a:lumOff val="107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u="sng" kern="1200" dirty="0"/>
            <a:t>II : Méthodes de cartographies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Cartes d’occupations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de profondeur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Autres</a:t>
          </a:r>
        </a:p>
      </dsp:txBody>
      <dsp:txXfrm>
        <a:off x="3045144" y="24958"/>
        <a:ext cx="2099367" cy="802225"/>
      </dsp:txXfrm>
    </dsp:sp>
    <dsp:sp modelId="{FB61F5CC-2DB9-41EF-A6C0-1A1424A8CAFE}">
      <dsp:nvSpPr>
        <dsp:cNvPr id="0" name=""/>
        <dsp:cNvSpPr/>
      </dsp:nvSpPr>
      <dsp:spPr>
        <a:xfrm>
          <a:off x="5384398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64302"/>
            <a:satOff val="12502"/>
            <a:lumOff val="181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5384398" y="266163"/>
        <a:ext cx="318954" cy="319814"/>
      </dsp:txXfrm>
    </dsp:sp>
    <dsp:sp modelId="{38A889AE-377B-4DFA-92D9-C855A843DB20}">
      <dsp:nvSpPr>
        <dsp:cNvPr id="0" name=""/>
        <dsp:cNvSpPr/>
      </dsp:nvSpPr>
      <dsp:spPr>
        <a:xfrm>
          <a:off x="6029183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64255"/>
            <a:satOff val="23677"/>
            <a:lumOff val="214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III Applications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/>
            <a:t>Enjeux des recherches</a:t>
          </a:r>
        </a:p>
      </dsp:txBody>
      <dsp:txXfrm>
        <a:off x="6054141" y="24958"/>
        <a:ext cx="2099367" cy="80222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DF3DF-C5F8-4C94-BABB-367ACC677803}">
      <dsp:nvSpPr>
        <dsp:cNvPr id="0" name=""/>
        <dsp:cNvSpPr/>
      </dsp:nvSpPr>
      <dsp:spPr>
        <a:xfrm>
          <a:off x="11189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u="none" kern="1200" dirty="0">
              <a:effectLst/>
            </a:rPr>
            <a:t>I : Présentation du simulateur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 err="1">
              <a:effectLst/>
            </a:rPr>
            <a:t>Unity</a:t>
          </a:r>
          <a:endParaRPr lang="fr-FR" sz="1100" b="0" u="none" kern="1200" dirty="0">
            <a:effectLst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>
              <a:effectLst/>
            </a:rPr>
            <a:t>Implémentations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/>
            <a:t>Classe Lidar</a:t>
          </a:r>
        </a:p>
      </dsp:txBody>
      <dsp:txXfrm>
        <a:off x="36147" y="24958"/>
        <a:ext cx="2099367" cy="802225"/>
      </dsp:txXfrm>
    </dsp:sp>
    <dsp:sp modelId="{7CA9AA5B-7E4F-48B9-B305-C5169DEC572F}">
      <dsp:nvSpPr>
        <dsp:cNvPr id="0" name=""/>
        <dsp:cNvSpPr/>
      </dsp:nvSpPr>
      <dsp:spPr>
        <a:xfrm>
          <a:off x="2375401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2375401" y="266163"/>
        <a:ext cx="318954" cy="319814"/>
      </dsp:txXfrm>
    </dsp:sp>
    <dsp:sp modelId="{F3C46F63-38D9-41A8-9FBE-90860C35326F}">
      <dsp:nvSpPr>
        <dsp:cNvPr id="0" name=""/>
        <dsp:cNvSpPr/>
      </dsp:nvSpPr>
      <dsp:spPr>
        <a:xfrm>
          <a:off x="3020186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2128"/>
            <a:satOff val="11838"/>
            <a:lumOff val="107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u="sng" kern="1200" dirty="0"/>
            <a:t>II : Méthodes de cartographies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Cartes d’occupations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de profondeur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Autres</a:t>
          </a:r>
        </a:p>
      </dsp:txBody>
      <dsp:txXfrm>
        <a:off x="3045144" y="24958"/>
        <a:ext cx="2099367" cy="802225"/>
      </dsp:txXfrm>
    </dsp:sp>
    <dsp:sp modelId="{FB61F5CC-2DB9-41EF-A6C0-1A1424A8CAFE}">
      <dsp:nvSpPr>
        <dsp:cNvPr id="0" name=""/>
        <dsp:cNvSpPr/>
      </dsp:nvSpPr>
      <dsp:spPr>
        <a:xfrm>
          <a:off x="5384398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64302"/>
            <a:satOff val="12502"/>
            <a:lumOff val="181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5384398" y="266163"/>
        <a:ext cx="318954" cy="319814"/>
      </dsp:txXfrm>
    </dsp:sp>
    <dsp:sp modelId="{38A889AE-377B-4DFA-92D9-C855A843DB20}">
      <dsp:nvSpPr>
        <dsp:cNvPr id="0" name=""/>
        <dsp:cNvSpPr/>
      </dsp:nvSpPr>
      <dsp:spPr>
        <a:xfrm>
          <a:off x="6029183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64255"/>
            <a:satOff val="23677"/>
            <a:lumOff val="214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III Applications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/>
            <a:t>Enjeux des recherches</a:t>
          </a:r>
        </a:p>
      </dsp:txBody>
      <dsp:txXfrm>
        <a:off x="6054141" y="24958"/>
        <a:ext cx="2099367" cy="80222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DF3DF-C5F8-4C94-BABB-367ACC677803}">
      <dsp:nvSpPr>
        <dsp:cNvPr id="0" name=""/>
        <dsp:cNvSpPr/>
      </dsp:nvSpPr>
      <dsp:spPr>
        <a:xfrm>
          <a:off x="11189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u="none" kern="1200" dirty="0">
              <a:effectLst/>
            </a:rPr>
            <a:t>I : Présentation du simulateur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 err="1">
              <a:effectLst/>
            </a:rPr>
            <a:t>Unity</a:t>
          </a:r>
          <a:endParaRPr lang="fr-FR" sz="1100" b="0" u="none" kern="1200" dirty="0">
            <a:effectLst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>
              <a:effectLst/>
            </a:rPr>
            <a:t>Implémentations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/>
            <a:t>Classe Lidar</a:t>
          </a:r>
        </a:p>
      </dsp:txBody>
      <dsp:txXfrm>
        <a:off x="36147" y="24958"/>
        <a:ext cx="2099367" cy="802225"/>
      </dsp:txXfrm>
    </dsp:sp>
    <dsp:sp modelId="{7CA9AA5B-7E4F-48B9-B305-C5169DEC572F}">
      <dsp:nvSpPr>
        <dsp:cNvPr id="0" name=""/>
        <dsp:cNvSpPr/>
      </dsp:nvSpPr>
      <dsp:spPr>
        <a:xfrm>
          <a:off x="2375401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2375401" y="266163"/>
        <a:ext cx="318954" cy="319814"/>
      </dsp:txXfrm>
    </dsp:sp>
    <dsp:sp modelId="{F3C46F63-38D9-41A8-9FBE-90860C35326F}">
      <dsp:nvSpPr>
        <dsp:cNvPr id="0" name=""/>
        <dsp:cNvSpPr/>
      </dsp:nvSpPr>
      <dsp:spPr>
        <a:xfrm>
          <a:off x="3020186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2128"/>
            <a:satOff val="11838"/>
            <a:lumOff val="107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u="sng" kern="1200" dirty="0"/>
            <a:t>II : Méthodes de cartographies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>
              <a:effectLst/>
            </a:rPr>
            <a:t>Cartes d’occupations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Cartes de profondeur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Autres</a:t>
          </a:r>
        </a:p>
      </dsp:txBody>
      <dsp:txXfrm>
        <a:off x="3045144" y="24958"/>
        <a:ext cx="2099367" cy="802225"/>
      </dsp:txXfrm>
    </dsp:sp>
    <dsp:sp modelId="{FB61F5CC-2DB9-41EF-A6C0-1A1424A8CAFE}">
      <dsp:nvSpPr>
        <dsp:cNvPr id="0" name=""/>
        <dsp:cNvSpPr/>
      </dsp:nvSpPr>
      <dsp:spPr>
        <a:xfrm>
          <a:off x="5384398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64302"/>
            <a:satOff val="12502"/>
            <a:lumOff val="181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5384398" y="266163"/>
        <a:ext cx="318954" cy="319814"/>
      </dsp:txXfrm>
    </dsp:sp>
    <dsp:sp modelId="{38A889AE-377B-4DFA-92D9-C855A843DB20}">
      <dsp:nvSpPr>
        <dsp:cNvPr id="0" name=""/>
        <dsp:cNvSpPr/>
      </dsp:nvSpPr>
      <dsp:spPr>
        <a:xfrm>
          <a:off x="6029183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64255"/>
            <a:satOff val="23677"/>
            <a:lumOff val="214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III Applications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/>
            <a:t>Enjeux des recherches</a:t>
          </a:r>
        </a:p>
      </dsp:txBody>
      <dsp:txXfrm>
        <a:off x="6054141" y="24958"/>
        <a:ext cx="2099367" cy="80222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DF3DF-C5F8-4C94-BABB-367ACC677803}">
      <dsp:nvSpPr>
        <dsp:cNvPr id="0" name=""/>
        <dsp:cNvSpPr/>
      </dsp:nvSpPr>
      <dsp:spPr>
        <a:xfrm>
          <a:off x="11189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u="none" kern="1200" dirty="0">
              <a:effectLst/>
            </a:rPr>
            <a:t>I : Présentation du simulateur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 err="1">
              <a:effectLst/>
            </a:rPr>
            <a:t>Unity</a:t>
          </a:r>
          <a:endParaRPr lang="fr-FR" sz="1100" b="0" u="none" kern="1200" dirty="0">
            <a:effectLst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>
              <a:effectLst/>
            </a:rPr>
            <a:t>Implémentations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/>
            <a:t>Classe Lidar</a:t>
          </a:r>
        </a:p>
      </dsp:txBody>
      <dsp:txXfrm>
        <a:off x="36147" y="24958"/>
        <a:ext cx="2099367" cy="802225"/>
      </dsp:txXfrm>
    </dsp:sp>
    <dsp:sp modelId="{7CA9AA5B-7E4F-48B9-B305-C5169DEC572F}">
      <dsp:nvSpPr>
        <dsp:cNvPr id="0" name=""/>
        <dsp:cNvSpPr/>
      </dsp:nvSpPr>
      <dsp:spPr>
        <a:xfrm>
          <a:off x="2375401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2375401" y="266163"/>
        <a:ext cx="318954" cy="319814"/>
      </dsp:txXfrm>
    </dsp:sp>
    <dsp:sp modelId="{F3C46F63-38D9-41A8-9FBE-90860C35326F}">
      <dsp:nvSpPr>
        <dsp:cNvPr id="0" name=""/>
        <dsp:cNvSpPr/>
      </dsp:nvSpPr>
      <dsp:spPr>
        <a:xfrm>
          <a:off x="3020186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2128"/>
            <a:satOff val="11838"/>
            <a:lumOff val="107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u="sng" kern="1200" dirty="0"/>
            <a:t>II : Méthodes de cartographies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>
              <a:effectLst/>
            </a:rPr>
            <a:t>Cartes d’occupations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de profondeur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Autres</a:t>
          </a:r>
        </a:p>
      </dsp:txBody>
      <dsp:txXfrm>
        <a:off x="3045144" y="24958"/>
        <a:ext cx="2099367" cy="802225"/>
      </dsp:txXfrm>
    </dsp:sp>
    <dsp:sp modelId="{FB61F5CC-2DB9-41EF-A6C0-1A1424A8CAFE}">
      <dsp:nvSpPr>
        <dsp:cNvPr id="0" name=""/>
        <dsp:cNvSpPr/>
      </dsp:nvSpPr>
      <dsp:spPr>
        <a:xfrm>
          <a:off x="5384398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64302"/>
            <a:satOff val="12502"/>
            <a:lumOff val="181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5384398" y="266163"/>
        <a:ext cx="318954" cy="319814"/>
      </dsp:txXfrm>
    </dsp:sp>
    <dsp:sp modelId="{38A889AE-377B-4DFA-92D9-C855A843DB20}">
      <dsp:nvSpPr>
        <dsp:cNvPr id="0" name=""/>
        <dsp:cNvSpPr/>
      </dsp:nvSpPr>
      <dsp:spPr>
        <a:xfrm>
          <a:off x="6029183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64255"/>
            <a:satOff val="23677"/>
            <a:lumOff val="214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III Applications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/>
            <a:t>Enjeux des recherches</a:t>
          </a:r>
        </a:p>
      </dsp:txBody>
      <dsp:txXfrm>
        <a:off x="6054141" y="24958"/>
        <a:ext cx="2099367" cy="80222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DF3DF-C5F8-4C94-BABB-367ACC677803}">
      <dsp:nvSpPr>
        <dsp:cNvPr id="0" name=""/>
        <dsp:cNvSpPr/>
      </dsp:nvSpPr>
      <dsp:spPr>
        <a:xfrm>
          <a:off x="11189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u="none" kern="1200" dirty="0">
              <a:effectLst/>
            </a:rPr>
            <a:t>I : Présentation du simulateur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 err="1">
              <a:effectLst/>
            </a:rPr>
            <a:t>Unity</a:t>
          </a:r>
          <a:endParaRPr lang="fr-FR" sz="1100" b="0" u="none" kern="1200" dirty="0">
            <a:effectLst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>
              <a:effectLst/>
            </a:rPr>
            <a:t>Implémentations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/>
            <a:t>Classe Lidar</a:t>
          </a:r>
        </a:p>
      </dsp:txBody>
      <dsp:txXfrm>
        <a:off x="36147" y="24958"/>
        <a:ext cx="2099367" cy="802225"/>
      </dsp:txXfrm>
    </dsp:sp>
    <dsp:sp modelId="{7CA9AA5B-7E4F-48B9-B305-C5169DEC572F}">
      <dsp:nvSpPr>
        <dsp:cNvPr id="0" name=""/>
        <dsp:cNvSpPr/>
      </dsp:nvSpPr>
      <dsp:spPr>
        <a:xfrm>
          <a:off x="2375401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2375401" y="266163"/>
        <a:ext cx="318954" cy="319814"/>
      </dsp:txXfrm>
    </dsp:sp>
    <dsp:sp modelId="{F3C46F63-38D9-41A8-9FBE-90860C35326F}">
      <dsp:nvSpPr>
        <dsp:cNvPr id="0" name=""/>
        <dsp:cNvSpPr/>
      </dsp:nvSpPr>
      <dsp:spPr>
        <a:xfrm>
          <a:off x="3020186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2128"/>
            <a:satOff val="11838"/>
            <a:lumOff val="107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u="none" kern="1200" dirty="0">
              <a:effectLst/>
            </a:rPr>
            <a:t>II : Méthodes de cartographies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>
              <a:effectLst/>
            </a:rPr>
            <a:t>Cartes d’occupations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>
              <a:effectLst/>
            </a:rPr>
            <a:t>Cartes de profondeur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>
              <a:effectLst/>
            </a:rPr>
            <a:t>Autres</a:t>
          </a:r>
        </a:p>
      </dsp:txBody>
      <dsp:txXfrm>
        <a:off x="3045144" y="24958"/>
        <a:ext cx="2099367" cy="802225"/>
      </dsp:txXfrm>
    </dsp:sp>
    <dsp:sp modelId="{FB61F5CC-2DB9-41EF-A6C0-1A1424A8CAFE}">
      <dsp:nvSpPr>
        <dsp:cNvPr id="0" name=""/>
        <dsp:cNvSpPr/>
      </dsp:nvSpPr>
      <dsp:spPr>
        <a:xfrm>
          <a:off x="5384398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64302"/>
            <a:satOff val="12502"/>
            <a:lumOff val="181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5384398" y="266163"/>
        <a:ext cx="318954" cy="319814"/>
      </dsp:txXfrm>
    </dsp:sp>
    <dsp:sp modelId="{38A889AE-377B-4DFA-92D9-C855A843DB20}">
      <dsp:nvSpPr>
        <dsp:cNvPr id="0" name=""/>
        <dsp:cNvSpPr/>
      </dsp:nvSpPr>
      <dsp:spPr>
        <a:xfrm>
          <a:off x="6029183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64255"/>
            <a:satOff val="23677"/>
            <a:lumOff val="214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u="sng" kern="1200" dirty="0"/>
            <a:t>III Applications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Enjeux des recherches</a:t>
          </a:r>
        </a:p>
      </dsp:txBody>
      <dsp:txXfrm>
        <a:off x="6054141" y="24958"/>
        <a:ext cx="2099367" cy="802225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4E3C9-82EE-4D61-B2D0-16C4DDD3E318}">
      <dsp:nvSpPr>
        <dsp:cNvPr id="0" name=""/>
        <dsp:cNvSpPr/>
      </dsp:nvSpPr>
      <dsp:spPr>
        <a:xfrm>
          <a:off x="169454" y="680"/>
          <a:ext cx="2351440" cy="117572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Optimisation</a:t>
          </a:r>
        </a:p>
      </dsp:txBody>
      <dsp:txXfrm>
        <a:off x="203890" y="35116"/>
        <a:ext cx="2282568" cy="1106848"/>
      </dsp:txXfrm>
    </dsp:sp>
    <dsp:sp modelId="{9A8BFBF3-96BB-4D84-8C89-89D4C7D42ACC}">
      <dsp:nvSpPr>
        <dsp:cNvPr id="0" name=""/>
        <dsp:cNvSpPr/>
      </dsp:nvSpPr>
      <dsp:spPr>
        <a:xfrm>
          <a:off x="404598" y="1176400"/>
          <a:ext cx="235144" cy="8817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1790"/>
              </a:lnTo>
              <a:lnTo>
                <a:pt x="235144" y="881790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B5763A-9103-4FFD-86C8-A8A4DAEBC635}">
      <dsp:nvSpPr>
        <dsp:cNvPr id="0" name=""/>
        <dsp:cNvSpPr/>
      </dsp:nvSpPr>
      <dsp:spPr>
        <a:xfrm>
          <a:off x="639742" y="1470330"/>
          <a:ext cx="1881152" cy="1175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Programmes plus complexes</a:t>
          </a:r>
        </a:p>
      </dsp:txBody>
      <dsp:txXfrm>
        <a:off x="674178" y="1504766"/>
        <a:ext cx="1812280" cy="1106848"/>
      </dsp:txXfrm>
    </dsp:sp>
    <dsp:sp modelId="{DCEA4ED3-5DC7-473F-96E7-9AE7176880CF}">
      <dsp:nvSpPr>
        <dsp:cNvPr id="0" name=""/>
        <dsp:cNvSpPr/>
      </dsp:nvSpPr>
      <dsp:spPr>
        <a:xfrm>
          <a:off x="404598" y="1176400"/>
          <a:ext cx="235144" cy="23514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1440"/>
              </a:lnTo>
              <a:lnTo>
                <a:pt x="235144" y="2351440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44BCE1-3A0B-4D63-B598-A35FFA9A776B}">
      <dsp:nvSpPr>
        <dsp:cNvPr id="0" name=""/>
        <dsp:cNvSpPr/>
      </dsp:nvSpPr>
      <dsp:spPr>
        <a:xfrm>
          <a:off x="639742" y="2939981"/>
          <a:ext cx="1881152" cy="1175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52851"/>
              <a:satOff val="4735"/>
              <a:lumOff val="42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Très petits processeurs</a:t>
          </a:r>
        </a:p>
      </dsp:txBody>
      <dsp:txXfrm>
        <a:off x="674178" y="2974417"/>
        <a:ext cx="1812280" cy="1106848"/>
      </dsp:txXfrm>
    </dsp:sp>
    <dsp:sp modelId="{DB123C8D-34A6-4FF7-A4B6-A4B1E3685B64}">
      <dsp:nvSpPr>
        <dsp:cNvPr id="0" name=""/>
        <dsp:cNvSpPr/>
      </dsp:nvSpPr>
      <dsp:spPr>
        <a:xfrm>
          <a:off x="3108755" y="680"/>
          <a:ext cx="2351440" cy="117572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2128"/>
            <a:satOff val="11838"/>
            <a:lumOff val="107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Communications</a:t>
          </a:r>
        </a:p>
      </dsp:txBody>
      <dsp:txXfrm>
        <a:off x="3143191" y="35116"/>
        <a:ext cx="2282568" cy="1106848"/>
      </dsp:txXfrm>
    </dsp:sp>
    <dsp:sp modelId="{F0B9EB87-74DB-4B64-B780-AE5B0729BF42}">
      <dsp:nvSpPr>
        <dsp:cNvPr id="0" name=""/>
        <dsp:cNvSpPr/>
      </dsp:nvSpPr>
      <dsp:spPr>
        <a:xfrm>
          <a:off x="3343899" y="1176400"/>
          <a:ext cx="235144" cy="8817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1790"/>
              </a:lnTo>
              <a:lnTo>
                <a:pt x="235144" y="881790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CBBF55-0E1E-4CE4-BBF0-39A2076E951F}">
      <dsp:nvSpPr>
        <dsp:cNvPr id="0" name=""/>
        <dsp:cNvSpPr/>
      </dsp:nvSpPr>
      <dsp:spPr>
        <a:xfrm>
          <a:off x="3579043" y="1470330"/>
          <a:ext cx="1881152" cy="1175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105702"/>
              <a:satOff val="9471"/>
              <a:lumOff val="85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Objets de plus en plus connectés</a:t>
          </a:r>
        </a:p>
      </dsp:txBody>
      <dsp:txXfrm>
        <a:off x="3613479" y="1504766"/>
        <a:ext cx="1812280" cy="1106848"/>
      </dsp:txXfrm>
    </dsp:sp>
    <dsp:sp modelId="{3E1CE487-8896-4A3B-AF25-C8D0D799299F}">
      <dsp:nvSpPr>
        <dsp:cNvPr id="0" name=""/>
        <dsp:cNvSpPr/>
      </dsp:nvSpPr>
      <dsp:spPr>
        <a:xfrm>
          <a:off x="3343899" y="1176400"/>
          <a:ext cx="235144" cy="23514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1440"/>
              </a:lnTo>
              <a:lnTo>
                <a:pt x="235144" y="2351440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186F9-27EC-4536-A09B-54D7678D235F}">
      <dsp:nvSpPr>
        <dsp:cNvPr id="0" name=""/>
        <dsp:cNvSpPr/>
      </dsp:nvSpPr>
      <dsp:spPr>
        <a:xfrm>
          <a:off x="3579043" y="2939981"/>
          <a:ext cx="1881152" cy="1175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158553"/>
              <a:satOff val="14206"/>
              <a:lumOff val="128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Interactions entre systèmes complexes</a:t>
          </a:r>
        </a:p>
      </dsp:txBody>
      <dsp:txXfrm>
        <a:off x="3613479" y="2974417"/>
        <a:ext cx="1812280" cy="1106848"/>
      </dsp:txXfrm>
    </dsp:sp>
    <dsp:sp modelId="{2EEA1253-2E3D-4BD7-838C-FAF9A5E10CC5}">
      <dsp:nvSpPr>
        <dsp:cNvPr id="0" name=""/>
        <dsp:cNvSpPr/>
      </dsp:nvSpPr>
      <dsp:spPr>
        <a:xfrm>
          <a:off x="6048056" y="680"/>
          <a:ext cx="2351440" cy="117572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64255"/>
            <a:satOff val="23677"/>
            <a:lumOff val="214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Autonomie</a:t>
          </a:r>
        </a:p>
      </dsp:txBody>
      <dsp:txXfrm>
        <a:off x="6082492" y="35116"/>
        <a:ext cx="2282568" cy="1106848"/>
      </dsp:txXfrm>
    </dsp:sp>
    <dsp:sp modelId="{4A575582-4C00-4360-A7FE-860E449EF633}">
      <dsp:nvSpPr>
        <dsp:cNvPr id="0" name=""/>
        <dsp:cNvSpPr/>
      </dsp:nvSpPr>
      <dsp:spPr>
        <a:xfrm>
          <a:off x="6283200" y="1176400"/>
          <a:ext cx="235144" cy="8817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1790"/>
              </a:lnTo>
              <a:lnTo>
                <a:pt x="235144" y="881790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2A209D-152B-4BF8-98DB-688F5B0E72DB}">
      <dsp:nvSpPr>
        <dsp:cNvPr id="0" name=""/>
        <dsp:cNvSpPr/>
      </dsp:nvSpPr>
      <dsp:spPr>
        <a:xfrm>
          <a:off x="6518344" y="1470330"/>
          <a:ext cx="1881152" cy="1175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211404"/>
              <a:satOff val="18942"/>
              <a:lumOff val="171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Confort pour l’homme</a:t>
          </a:r>
        </a:p>
      </dsp:txBody>
      <dsp:txXfrm>
        <a:off x="6552780" y="1504766"/>
        <a:ext cx="1812280" cy="1106848"/>
      </dsp:txXfrm>
    </dsp:sp>
    <dsp:sp modelId="{AE52BE67-1A3C-4F2E-87CC-F7CC2C377E9B}">
      <dsp:nvSpPr>
        <dsp:cNvPr id="0" name=""/>
        <dsp:cNvSpPr/>
      </dsp:nvSpPr>
      <dsp:spPr>
        <a:xfrm>
          <a:off x="6283200" y="1176400"/>
          <a:ext cx="235144" cy="23514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1440"/>
              </a:lnTo>
              <a:lnTo>
                <a:pt x="235144" y="2351440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F495E7-1428-40C0-BDD2-3D50AA82FCAD}">
      <dsp:nvSpPr>
        <dsp:cNvPr id="0" name=""/>
        <dsp:cNvSpPr/>
      </dsp:nvSpPr>
      <dsp:spPr>
        <a:xfrm>
          <a:off x="6518344" y="2939981"/>
          <a:ext cx="1881152" cy="1175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264255"/>
              <a:satOff val="23677"/>
              <a:lumOff val="214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Endroits dangereux</a:t>
          </a:r>
        </a:p>
      </dsp:txBody>
      <dsp:txXfrm>
        <a:off x="6552780" y="2974417"/>
        <a:ext cx="1812280" cy="11068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DF3DF-C5F8-4C94-BABB-367ACC677803}">
      <dsp:nvSpPr>
        <dsp:cNvPr id="0" name=""/>
        <dsp:cNvSpPr/>
      </dsp:nvSpPr>
      <dsp:spPr>
        <a:xfrm>
          <a:off x="11189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u="sng" kern="1200" dirty="0"/>
            <a:t>I : Présentation du simulateur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Unity</a:t>
          </a:r>
          <a:endParaRPr lang="fr-FR" sz="1100" b="1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Implémentations</a:t>
          </a:r>
          <a:endParaRPr lang="fr-FR" sz="1100" b="1" u="sng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/>
            <a:t>Classe Lidar</a:t>
          </a:r>
        </a:p>
      </dsp:txBody>
      <dsp:txXfrm>
        <a:off x="36147" y="24958"/>
        <a:ext cx="2099367" cy="802225"/>
      </dsp:txXfrm>
    </dsp:sp>
    <dsp:sp modelId="{7CA9AA5B-7E4F-48B9-B305-C5169DEC572F}">
      <dsp:nvSpPr>
        <dsp:cNvPr id="0" name=""/>
        <dsp:cNvSpPr/>
      </dsp:nvSpPr>
      <dsp:spPr>
        <a:xfrm>
          <a:off x="2375401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2375401" y="266163"/>
        <a:ext cx="318954" cy="319814"/>
      </dsp:txXfrm>
    </dsp:sp>
    <dsp:sp modelId="{F3C46F63-38D9-41A8-9FBE-90860C35326F}">
      <dsp:nvSpPr>
        <dsp:cNvPr id="0" name=""/>
        <dsp:cNvSpPr/>
      </dsp:nvSpPr>
      <dsp:spPr>
        <a:xfrm>
          <a:off x="3020186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2128"/>
            <a:satOff val="11838"/>
            <a:lumOff val="107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 : Méthodes de cartographies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d’occupations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de profondeur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Autres</a:t>
          </a:r>
        </a:p>
      </dsp:txBody>
      <dsp:txXfrm>
        <a:off x="3045144" y="24958"/>
        <a:ext cx="2099367" cy="802225"/>
      </dsp:txXfrm>
    </dsp:sp>
    <dsp:sp modelId="{FB61F5CC-2DB9-41EF-A6C0-1A1424A8CAFE}">
      <dsp:nvSpPr>
        <dsp:cNvPr id="0" name=""/>
        <dsp:cNvSpPr/>
      </dsp:nvSpPr>
      <dsp:spPr>
        <a:xfrm>
          <a:off x="5384398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64302"/>
            <a:satOff val="12502"/>
            <a:lumOff val="181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5384398" y="266163"/>
        <a:ext cx="318954" cy="319814"/>
      </dsp:txXfrm>
    </dsp:sp>
    <dsp:sp modelId="{38A889AE-377B-4DFA-92D9-C855A843DB20}">
      <dsp:nvSpPr>
        <dsp:cNvPr id="0" name=""/>
        <dsp:cNvSpPr/>
      </dsp:nvSpPr>
      <dsp:spPr>
        <a:xfrm>
          <a:off x="6029183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64255"/>
            <a:satOff val="23677"/>
            <a:lumOff val="214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III Applications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/>
            <a:t>Enjeux des recherches</a:t>
          </a:r>
        </a:p>
      </dsp:txBody>
      <dsp:txXfrm>
        <a:off x="6054141" y="24958"/>
        <a:ext cx="2099367" cy="8022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DF3DF-C5F8-4C94-BABB-367ACC677803}">
      <dsp:nvSpPr>
        <dsp:cNvPr id="0" name=""/>
        <dsp:cNvSpPr/>
      </dsp:nvSpPr>
      <dsp:spPr>
        <a:xfrm>
          <a:off x="11189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u="sng" kern="1200" dirty="0"/>
            <a:t>I : Présentation du simulateur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 err="1">
              <a:effectLst/>
            </a:rPr>
            <a:t>Unity</a:t>
          </a:r>
          <a:endParaRPr lang="fr-FR" sz="1100" b="0" u="sng" kern="1200" dirty="0">
            <a:effectLst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Implémentations</a:t>
          </a:r>
          <a:endParaRPr lang="fr-FR" sz="1100" b="1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/>
            <a:t>Classe Lidar</a:t>
          </a:r>
        </a:p>
      </dsp:txBody>
      <dsp:txXfrm>
        <a:off x="36147" y="24958"/>
        <a:ext cx="2099367" cy="802225"/>
      </dsp:txXfrm>
    </dsp:sp>
    <dsp:sp modelId="{7CA9AA5B-7E4F-48B9-B305-C5169DEC572F}">
      <dsp:nvSpPr>
        <dsp:cNvPr id="0" name=""/>
        <dsp:cNvSpPr/>
      </dsp:nvSpPr>
      <dsp:spPr>
        <a:xfrm>
          <a:off x="2375401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2375401" y="266163"/>
        <a:ext cx="318954" cy="319814"/>
      </dsp:txXfrm>
    </dsp:sp>
    <dsp:sp modelId="{F3C46F63-38D9-41A8-9FBE-90860C35326F}">
      <dsp:nvSpPr>
        <dsp:cNvPr id="0" name=""/>
        <dsp:cNvSpPr/>
      </dsp:nvSpPr>
      <dsp:spPr>
        <a:xfrm>
          <a:off x="3020186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2128"/>
            <a:satOff val="11838"/>
            <a:lumOff val="107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 : Méthodes de cartographies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d’occupations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de profondeur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Autres</a:t>
          </a:r>
        </a:p>
      </dsp:txBody>
      <dsp:txXfrm>
        <a:off x="3045144" y="24958"/>
        <a:ext cx="2099367" cy="802225"/>
      </dsp:txXfrm>
    </dsp:sp>
    <dsp:sp modelId="{FB61F5CC-2DB9-41EF-A6C0-1A1424A8CAFE}">
      <dsp:nvSpPr>
        <dsp:cNvPr id="0" name=""/>
        <dsp:cNvSpPr/>
      </dsp:nvSpPr>
      <dsp:spPr>
        <a:xfrm>
          <a:off x="5384398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64302"/>
            <a:satOff val="12502"/>
            <a:lumOff val="181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5384398" y="266163"/>
        <a:ext cx="318954" cy="319814"/>
      </dsp:txXfrm>
    </dsp:sp>
    <dsp:sp modelId="{38A889AE-377B-4DFA-92D9-C855A843DB20}">
      <dsp:nvSpPr>
        <dsp:cNvPr id="0" name=""/>
        <dsp:cNvSpPr/>
      </dsp:nvSpPr>
      <dsp:spPr>
        <a:xfrm>
          <a:off x="6029183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64255"/>
            <a:satOff val="23677"/>
            <a:lumOff val="214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III Applications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/>
            <a:t>Enjeux des recherches</a:t>
          </a:r>
        </a:p>
      </dsp:txBody>
      <dsp:txXfrm>
        <a:off x="6054141" y="24958"/>
        <a:ext cx="2099367" cy="8022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DF3DF-C5F8-4C94-BABB-367ACC677803}">
      <dsp:nvSpPr>
        <dsp:cNvPr id="0" name=""/>
        <dsp:cNvSpPr/>
      </dsp:nvSpPr>
      <dsp:spPr>
        <a:xfrm>
          <a:off x="11189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u="sng" kern="1200" dirty="0"/>
            <a:t>I : Présentation du simulateur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 err="1">
              <a:effectLst/>
            </a:rPr>
            <a:t>Unity</a:t>
          </a:r>
          <a:endParaRPr lang="fr-FR" sz="1100" b="0" u="sng" kern="1200" dirty="0">
            <a:effectLst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Implémentations</a:t>
          </a:r>
          <a:endParaRPr lang="fr-FR" sz="1100" b="1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/>
            <a:t>Classe Lidar</a:t>
          </a:r>
        </a:p>
      </dsp:txBody>
      <dsp:txXfrm>
        <a:off x="36147" y="24958"/>
        <a:ext cx="2099367" cy="802225"/>
      </dsp:txXfrm>
    </dsp:sp>
    <dsp:sp modelId="{7CA9AA5B-7E4F-48B9-B305-C5169DEC572F}">
      <dsp:nvSpPr>
        <dsp:cNvPr id="0" name=""/>
        <dsp:cNvSpPr/>
      </dsp:nvSpPr>
      <dsp:spPr>
        <a:xfrm>
          <a:off x="2375401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2375401" y="266163"/>
        <a:ext cx="318954" cy="319814"/>
      </dsp:txXfrm>
    </dsp:sp>
    <dsp:sp modelId="{F3C46F63-38D9-41A8-9FBE-90860C35326F}">
      <dsp:nvSpPr>
        <dsp:cNvPr id="0" name=""/>
        <dsp:cNvSpPr/>
      </dsp:nvSpPr>
      <dsp:spPr>
        <a:xfrm>
          <a:off x="3020186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2128"/>
            <a:satOff val="11838"/>
            <a:lumOff val="107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 : Méthodes de cartographies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d’occupations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de profondeur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Autres</a:t>
          </a:r>
        </a:p>
      </dsp:txBody>
      <dsp:txXfrm>
        <a:off x="3045144" y="24958"/>
        <a:ext cx="2099367" cy="802225"/>
      </dsp:txXfrm>
    </dsp:sp>
    <dsp:sp modelId="{FB61F5CC-2DB9-41EF-A6C0-1A1424A8CAFE}">
      <dsp:nvSpPr>
        <dsp:cNvPr id="0" name=""/>
        <dsp:cNvSpPr/>
      </dsp:nvSpPr>
      <dsp:spPr>
        <a:xfrm>
          <a:off x="5384398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64302"/>
            <a:satOff val="12502"/>
            <a:lumOff val="181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5384398" y="266163"/>
        <a:ext cx="318954" cy="319814"/>
      </dsp:txXfrm>
    </dsp:sp>
    <dsp:sp modelId="{38A889AE-377B-4DFA-92D9-C855A843DB20}">
      <dsp:nvSpPr>
        <dsp:cNvPr id="0" name=""/>
        <dsp:cNvSpPr/>
      </dsp:nvSpPr>
      <dsp:spPr>
        <a:xfrm>
          <a:off x="6029183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64255"/>
            <a:satOff val="23677"/>
            <a:lumOff val="214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III Applications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/>
            <a:t>Enjeux des recherches</a:t>
          </a:r>
        </a:p>
      </dsp:txBody>
      <dsp:txXfrm>
        <a:off x="6054141" y="24958"/>
        <a:ext cx="2099367" cy="8022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DF3DF-C5F8-4C94-BABB-367ACC677803}">
      <dsp:nvSpPr>
        <dsp:cNvPr id="0" name=""/>
        <dsp:cNvSpPr/>
      </dsp:nvSpPr>
      <dsp:spPr>
        <a:xfrm>
          <a:off x="11189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u="sng" kern="1200" dirty="0"/>
            <a:t>I : Présentation du simulateur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 err="1">
              <a:effectLst/>
            </a:rPr>
            <a:t>Unity</a:t>
          </a:r>
          <a:endParaRPr lang="fr-FR" sz="1100" b="0" u="sng" kern="1200" dirty="0">
            <a:effectLst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Implémentations</a:t>
          </a:r>
          <a:endParaRPr lang="fr-FR" sz="1100" b="1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/>
            <a:t>Classe Lidar</a:t>
          </a:r>
        </a:p>
      </dsp:txBody>
      <dsp:txXfrm>
        <a:off x="36147" y="24958"/>
        <a:ext cx="2099367" cy="802225"/>
      </dsp:txXfrm>
    </dsp:sp>
    <dsp:sp modelId="{7CA9AA5B-7E4F-48B9-B305-C5169DEC572F}">
      <dsp:nvSpPr>
        <dsp:cNvPr id="0" name=""/>
        <dsp:cNvSpPr/>
      </dsp:nvSpPr>
      <dsp:spPr>
        <a:xfrm>
          <a:off x="2375401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2375401" y="266163"/>
        <a:ext cx="318954" cy="319814"/>
      </dsp:txXfrm>
    </dsp:sp>
    <dsp:sp modelId="{F3C46F63-38D9-41A8-9FBE-90860C35326F}">
      <dsp:nvSpPr>
        <dsp:cNvPr id="0" name=""/>
        <dsp:cNvSpPr/>
      </dsp:nvSpPr>
      <dsp:spPr>
        <a:xfrm>
          <a:off x="3020186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2128"/>
            <a:satOff val="11838"/>
            <a:lumOff val="107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 : Méthodes de cartographies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d’occupations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de profondeur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Autres</a:t>
          </a:r>
        </a:p>
      </dsp:txBody>
      <dsp:txXfrm>
        <a:off x="3045144" y="24958"/>
        <a:ext cx="2099367" cy="802225"/>
      </dsp:txXfrm>
    </dsp:sp>
    <dsp:sp modelId="{FB61F5CC-2DB9-41EF-A6C0-1A1424A8CAFE}">
      <dsp:nvSpPr>
        <dsp:cNvPr id="0" name=""/>
        <dsp:cNvSpPr/>
      </dsp:nvSpPr>
      <dsp:spPr>
        <a:xfrm>
          <a:off x="5384398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64302"/>
            <a:satOff val="12502"/>
            <a:lumOff val="181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5384398" y="266163"/>
        <a:ext cx="318954" cy="319814"/>
      </dsp:txXfrm>
    </dsp:sp>
    <dsp:sp modelId="{38A889AE-377B-4DFA-92D9-C855A843DB20}">
      <dsp:nvSpPr>
        <dsp:cNvPr id="0" name=""/>
        <dsp:cNvSpPr/>
      </dsp:nvSpPr>
      <dsp:spPr>
        <a:xfrm>
          <a:off x="6029183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64255"/>
            <a:satOff val="23677"/>
            <a:lumOff val="214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III Applications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/>
            <a:t>Enjeux des recherches</a:t>
          </a:r>
        </a:p>
      </dsp:txBody>
      <dsp:txXfrm>
        <a:off x="6054141" y="24958"/>
        <a:ext cx="2099367" cy="8022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315E4-5516-415F-9CA8-453015DA69AC}">
      <dsp:nvSpPr>
        <dsp:cNvPr id="0" name=""/>
        <dsp:cNvSpPr/>
      </dsp:nvSpPr>
      <dsp:spPr>
        <a:xfrm>
          <a:off x="1733" y="240323"/>
          <a:ext cx="1659008" cy="829504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Utilisateur du robot</a:t>
          </a:r>
        </a:p>
      </dsp:txBody>
      <dsp:txXfrm>
        <a:off x="26028" y="264618"/>
        <a:ext cx="1610418" cy="780914"/>
      </dsp:txXfrm>
    </dsp:sp>
    <dsp:sp modelId="{1E73D2B1-6253-4355-8392-B10AE0B5487C}">
      <dsp:nvSpPr>
        <dsp:cNvPr id="0" name=""/>
        <dsp:cNvSpPr/>
      </dsp:nvSpPr>
      <dsp:spPr>
        <a:xfrm>
          <a:off x="167634" y="1069827"/>
          <a:ext cx="165900" cy="7967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6738"/>
              </a:lnTo>
              <a:lnTo>
                <a:pt x="165900" y="796738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4BA368-52F2-4445-B727-BBC4B73D2F7B}">
      <dsp:nvSpPr>
        <dsp:cNvPr id="0" name=""/>
        <dsp:cNvSpPr/>
      </dsp:nvSpPr>
      <dsp:spPr>
        <a:xfrm>
          <a:off x="333535" y="1277203"/>
          <a:ext cx="2422563" cy="11787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/>
            <a:t>RobotController</a:t>
          </a:r>
          <a:endParaRPr lang="fr-FR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 err="1"/>
            <a:t>CaterpillarMover</a:t>
          </a:r>
          <a:r>
            <a:rPr lang="fr-FR" sz="1500" kern="1200" dirty="0"/>
            <a:t> (droit)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 err="1"/>
            <a:t>CaterpillarMover</a:t>
          </a:r>
          <a:r>
            <a:rPr lang="fr-FR" sz="1500" kern="1200" dirty="0"/>
            <a:t> (gauche)</a:t>
          </a:r>
        </a:p>
      </dsp:txBody>
      <dsp:txXfrm>
        <a:off x="368059" y="1311727"/>
        <a:ext cx="2353515" cy="11096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DF3DF-C5F8-4C94-BABB-367ACC677803}">
      <dsp:nvSpPr>
        <dsp:cNvPr id="0" name=""/>
        <dsp:cNvSpPr/>
      </dsp:nvSpPr>
      <dsp:spPr>
        <a:xfrm>
          <a:off x="11189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u="sng" kern="1200" dirty="0"/>
            <a:t>I : Présentation du simulateur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 err="1">
              <a:effectLst/>
            </a:rPr>
            <a:t>Unity</a:t>
          </a:r>
          <a:endParaRPr lang="fr-FR" sz="1100" b="0" u="sng" kern="1200" dirty="0">
            <a:effectLst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Implémentations</a:t>
          </a:r>
          <a:endParaRPr lang="fr-FR" sz="1100" b="1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u="none" kern="1200" dirty="0"/>
            <a:t>Classe Lidar</a:t>
          </a:r>
        </a:p>
      </dsp:txBody>
      <dsp:txXfrm>
        <a:off x="36147" y="24958"/>
        <a:ext cx="2099367" cy="802225"/>
      </dsp:txXfrm>
    </dsp:sp>
    <dsp:sp modelId="{7CA9AA5B-7E4F-48B9-B305-C5169DEC572F}">
      <dsp:nvSpPr>
        <dsp:cNvPr id="0" name=""/>
        <dsp:cNvSpPr/>
      </dsp:nvSpPr>
      <dsp:spPr>
        <a:xfrm>
          <a:off x="2375401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2375401" y="266163"/>
        <a:ext cx="318954" cy="319814"/>
      </dsp:txXfrm>
    </dsp:sp>
    <dsp:sp modelId="{F3C46F63-38D9-41A8-9FBE-90860C35326F}">
      <dsp:nvSpPr>
        <dsp:cNvPr id="0" name=""/>
        <dsp:cNvSpPr/>
      </dsp:nvSpPr>
      <dsp:spPr>
        <a:xfrm>
          <a:off x="3020186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2128"/>
            <a:satOff val="11838"/>
            <a:lumOff val="107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 : Méthodes de cartographies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d’occupations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Cartes de profondeur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Autres</a:t>
          </a:r>
        </a:p>
      </dsp:txBody>
      <dsp:txXfrm>
        <a:off x="3045144" y="24958"/>
        <a:ext cx="2099367" cy="802225"/>
      </dsp:txXfrm>
    </dsp:sp>
    <dsp:sp modelId="{FB61F5CC-2DB9-41EF-A6C0-1A1424A8CAFE}">
      <dsp:nvSpPr>
        <dsp:cNvPr id="0" name=""/>
        <dsp:cNvSpPr/>
      </dsp:nvSpPr>
      <dsp:spPr>
        <a:xfrm>
          <a:off x="5384398" y="159559"/>
          <a:ext cx="455648" cy="5330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64302"/>
            <a:satOff val="12502"/>
            <a:lumOff val="181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5384398" y="266163"/>
        <a:ext cx="318954" cy="319814"/>
      </dsp:txXfrm>
    </dsp:sp>
    <dsp:sp modelId="{38A889AE-377B-4DFA-92D9-C855A843DB20}">
      <dsp:nvSpPr>
        <dsp:cNvPr id="0" name=""/>
        <dsp:cNvSpPr/>
      </dsp:nvSpPr>
      <dsp:spPr>
        <a:xfrm>
          <a:off x="6029183" y="0"/>
          <a:ext cx="2149283" cy="85214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64255"/>
            <a:satOff val="23677"/>
            <a:lumOff val="214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III Applications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/>
            <a:t>Enjeux des recherches</a:t>
          </a:r>
        </a:p>
      </dsp:txBody>
      <dsp:txXfrm>
        <a:off x="6054141" y="24958"/>
        <a:ext cx="2099367" cy="8022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209D9-EA78-40C7-9158-4C455520AFE3}">
      <dsp:nvSpPr>
        <dsp:cNvPr id="0" name=""/>
        <dsp:cNvSpPr/>
      </dsp:nvSpPr>
      <dsp:spPr>
        <a:xfrm rot="5400000">
          <a:off x="4990494" y="-2037597"/>
          <a:ext cx="792420" cy="506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A partir d’une onde, donne l’onde réfléchie sur les objets.</a:t>
          </a:r>
        </a:p>
      </dsp:txBody>
      <dsp:txXfrm rot="-5400000">
        <a:off x="2851785" y="139795"/>
        <a:ext cx="5031157" cy="715054"/>
      </dsp:txXfrm>
    </dsp:sp>
    <dsp:sp modelId="{73C881EE-5EF7-4BDC-B7C6-BC75CF0B9516}">
      <dsp:nvSpPr>
        <dsp:cNvPr id="0" name=""/>
        <dsp:cNvSpPr/>
      </dsp:nvSpPr>
      <dsp:spPr>
        <a:xfrm>
          <a:off x="0" y="14866"/>
          <a:ext cx="2851785" cy="990525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 err="1"/>
            <a:t>SendRay</a:t>
          </a:r>
          <a:endParaRPr lang="fr-FR" sz="2200" kern="1200" dirty="0"/>
        </a:p>
      </dsp:txBody>
      <dsp:txXfrm>
        <a:off x="48353" y="63219"/>
        <a:ext cx="2755079" cy="893819"/>
      </dsp:txXfrm>
    </dsp:sp>
    <dsp:sp modelId="{AB7720E8-1851-418C-990B-0532EB728B57}">
      <dsp:nvSpPr>
        <dsp:cNvPr id="0" name=""/>
        <dsp:cNvSpPr/>
      </dsp:nvSpPr>
      <dsp:spPr>
        <a:xfrm rot="5400000">
          <a:off x="4990494" y="-997545"/>
          <a:ext cx="792420" cy="506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Emet une vague d’onde en forme de prisme et stocke dans une matrice les rayons réfléchis.</a:t>
          </a:r>
        </a:p>
      </dsp:txBody>
      <dsp:txXfrm rot="-5400000">
        <a:off x="2851785" y="1179847"/>
        <a:ext cx="5031157" cy="715054"/>
      </dsp:txXfrm>
    </dsp:sp>
    <dsp:sp modelId="{54F40A18-2001-4A49-8BB8-3956D734CDC0}">
      <dsp:nvSpPr>
        <dsp:cNvPr id="0" name=""/>
        <dsp:cNvSpPr/>
      </dsp:nvSpPr>
      <dsp:spPr>
        <a:xfrm>
          <a:off x="0" y="1042111"/>
          <a:ext cx="2851785" cy="990525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88085"/>
                <a:satOff val="7892"/>
                <a:lumOff val="71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88085"/>
                <a:satOff val="7892"/>
                <a:lumOff val="71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88085"/>
                <a:satOff val="7892"/>
                <a:lumOff val="71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 err="1"/>
            <a:t>SendNewWaveHor</a:t>
          </a:r>
          <a:endParaRPr lang="fr-FR" sz="2200" kern="1200" dirty="0"/>
        </a:p>
      </dsp:txBody>
      <dsp:txXfrm>
        <a:off x="48353" y="1090464"/>
        <a:ext cx="2755079" cy="893819"/>
      </dsp:txXfrm>
    </dsp:sp>
    <dsp:sp modelId="{E4A989CB-539B-4888-ABC2-A3953EAA71BE}">
      <dsp:nvSpPr>
        <dsp:cNvPr id="0" name=""/>
        <dsp:cNvSpPr/>
      </dsp:nvSpPr>
      <dsp:spPr>
        <a:xfrm rot="5400000">
          <a:off x="4990494" y="42505"/>
          <a:ext cx="792420" cy="506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Emet une vague d’onde en forme de cône et stocke dans une matrice les rayons réfléchis.</a:t>
          </a:r>
        </a:p>
      </dsp:txBody>
      <dsp:txXfrm rot="-5400000">
        <a:off x="2851785" y="2219898"/>
        <a:ext cx="5031157" cy="715054"/>
      </dsp:txXfrm>
    </dsp:sp>
    <dsp:sp modelId="{97C65E28-D765-4A45-9EA8-AB27C2CE56A6}">
      <dsp:nvSpPr>
        <dsp:cNvPr id="0" name=""/>
        <dsp:cNvSpPr/>
      </dsp:nvSpPr>
      <dsp:spPr>
        <a:xfrm>
          <a:off x="0" y="2082163"/>
          <a:ext cx="2851785" cy="990525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176170"/>
                <a:satOff val="15785"/>
                <a:lumOff val="143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76170"/>
                <a:satOff val="15785"/>
                <a:lumOff val="143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76170"/>
                <a:satOff val="15785"/>
                <a:lumOff val="143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 err="1"/>
            <a:t>SendNewWaveCone</a:t>
          </a:r>
          <a:endParaRPr lang="fr-FR" sz="2200" kern="1200" dirty="0"/>
        </a:p>
      </dsp:txBody>
      <dsp:txXfrm>
        <a:off x="48353" y="2130516"/>
        <a:ext cx="2755079" cy="893819"/>
      </dsp:txXfrm>
    </dsp:sp>
    <dsp:sp modelId="{603C79FF-26F5-41F6-B49E-B434E3A778B3}">
      <dsp:nvSpPr>
        <dsp:cNvPr id="0" name=""/>
        <dsp:cNvSpPr/>
      </dsp:nvSpPr>
      <dsp:spPr>
        <a:xfrm rot="5400000">
          <a:off x="4990494" y="1082557"/>
          <a:ext cx="792420" cy="506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A partir de la matrice de rayons, construit une carte de profondeur en niveau de gris.</a:t>
          </a:r>
        </a:p>
      </dsp:txBody>
      <dsp:txXfrm rot="-5400000">
        <a:off x="2851785" y="3259950"/>
        <a:ext cx="5031157" cy="715054"/>
      </dsp:txXfrm>
    </dsp:sp>
    <dsp:sp modelId="{538501A7-AD98-4B2B-A1EC-269292D8987E}">
      <dsp:nvSpPr>
        <dsp:cNvPr id="0" name=""/>
        <dsp:cNvSpPr/>
      </dsp:nvSpPr>
      <dsp:spPr>
        <a:xfrm>
          <a:off x="0" y="3122215"/>
          <a:ext cx="2851785" cy="990525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264255"/>
                <a:satOff val="23677"/>
                <a:lumOff val="2147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264255"/>
                <a:satOff val="23677"/>
                <a:lumOff val="2147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264255"/>
                <a:satOff val="23677"/>
                <a:lumOff val="2147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 err="1"/>
            <a:t>EncodeDepthMap</a:t>
          </a:r>
          <a:endParaRPr lang="fr-FR" sz="2200" kern="1200" dirty="0"/>
        </a:p>
      </dsp:txBody>
      <dsp:txXfrm>
        <a:off x="48353" y="3170568"/>
        <a:ext cx="2755079" cy="893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4FD0811F-65A0-45DC-A418-D7D88257DA14}" type="datetime1">
              <a:rPr lang="fr-FR" smtClean="0"/>
              <a:t>07/06/2021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69BCCB5-3197-42F0-A23E-FBF35BB6BD6D}" type="datetime1">
              <a:rPr lang="fr-FR" smtClean="0"/>
              <a:pPr/>
              <a:t>07/06/2021</a:t>
            </a:fld>
            <a:endParaRPr lang="fr-FR" dirty="0"/>
          </a:p>
        </p:txBody>
      </p:sp>
      <p:sp>
        <p:nvSpPr>
          <p:cNvPr id="4" name="Espace réservé de l’image des diapositives 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99118" y="1340768"/>
            <a:ext cx="6653202" cy="3024336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99118" y="4509120"/>
            <a:ext cx="6173808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  <a:prstGeom prst="rect">
            <a:avLst/>
          </a:prstGeom>
        </p:spPr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6858596" y="381001"/>
            <a:ext cx="1143298" cy="56388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42107" y="381001"/>
            <a:ext cx="5544993" cy="5638800"/>
          </a:xfrm>
        </p:spPr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  <a:prstGeom prst="rect">
            <a:avLst/>
          </a:prstGeom>
        </p:spPr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798718" y="980728"/>
            <a:ext cx="6520997" cy="1635228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799118" y="2852936"/>
            <a:ext cx="6517197" cy="3166867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98235" y="2276872"/>
            <a:ext cx="3942407" cy="4012691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703361" y="2276872"/>
            <a:ext cx="3942404" cy="4012692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2108" y="1196752"/>
            <a:ext cx="6859787" cy="9144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12976" y="2306960"/>
            <a:ext cx="3942407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 dirty="0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88617" y="2306960"/>
            <a:ext cx="3942404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A36B689-5E69-47BC-9737-ACA49F770E5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98235" y="3264768"/>
            <a:ext cx="3942407" cy="3024795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BE28D84A-60DC-427C-A6E6-D9B5641A6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03361" y="3264768"/>
            <a:ext cx="3942404" cy="3024796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1910" y="1905000"/>
            <a:ext cx="2698158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14528" y="685800"/>
            <a:ext cx="480185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99118" y="4648200"/>
            <a:ext cx="268674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  <a:prstGeom prst="rect">
            <a:avLst/>
          </a:prstGeom>
        </p:spPr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idx="1"/>
          </p:nvPr>
        </p:nvSpPr>
        <p:spPr>
          <a:xfrm>
            <a:off x="3714528" y="685800"/>
            <a:ext cx="4801850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1910" y="1905000"/>
            <a:ext cx="2698158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99118" y="4648200"/>
            <a:ext cx="268674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  <a:prstGeom prst="rect">
            <a:avLst/>
          </a:prstGeom>
        </p:spPr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926082" y="1149128"/>
            <a:ext cx="7390335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611560" y="2319167"/>
            <a:ext cx="792088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8316417" y="118809"/>
            <a:ext cx="700823" cy="721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8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21F410F-1057-40B6-A3BC-AE3CDA3C577F}"/>
              </a:ext>
            </a:extLst>
          </p:cNvPr>
          <p:cNvSpPr txBox="1"/>
          <p:nvPr userDrawn="1"/>
        </p:nvSpPr>
        <p:spPr>
          <a:xfrm>
            <a:off x="0" y="6523139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2">
                    <a:lumMod val="75000"/>
                  </a:schemeClr>
                </a:solidFill>
              </a:rPr>
              <a:t>JOLY Julien – N°18311 – TIPE 2021</a:t>
            </a:r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1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12.JPG"/><Relationship Id="rId7" Type="http://schemas.openxmlformats.org/officeDocument/2006/relationships/diagramColors" Target="../diagrams/colors1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3.JPG"/><Relationship Id="rId7" Type="http://schemas.openxmlformats.org/officeDocument/2006/relationships/diagramColors" Target="../diagrams/colors1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3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16.jp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17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6.xml"/><Relationship Id="rId11" Type="http://schemas.openxmlformats.org/officeDocument/2006/relationships/image" Target="../media/image22.JPG"/><Relationship Id="rId5" Type="http://schemas.openxmlformats.org/officeDocument/2006/relationships/diagramColors" Target="../diagrams/colors16.xml"/><Relationship Id="rId10" Type="http://schemas.openxmlformats.org/officeDocument/2006/relationships/image" Target="../media/image21.png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23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7.xml"/><Relationship Id="rId11" Type="http://schemas.openxmlformats.org/officeDocument/2006/relationships/image" Target="../media/image27.JPG"/><Relationship Id="rId5" Type="http://schemas.openxmlformats.org/officeDocument/2006/relationships/diagramColors" Target="../diagrams/colors17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17.xml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diagramLayout" Target="../diagrams/layout18.xml"/><Relationship Id="rId7" Type="http://schemas.openxmlformats.org/officeDocument/2006/relationships/diagramData" Target="../diagrams/data19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8.xml"/><Relationship Id="rId11" Type="http://schemas.microsoft.com/office/2007/relationships/diagramDrawing" Target="../diagrams/drawing19.xml"/><Relationship Id="rId5" Type="http://schemas.openxmlformats.org/officeDocument/2006/relationships/diagramColors" Target="../diagrams/colors18.xml"/><Relationship Id="rId10" Type="http://schemas.openxmlformats.org/officeDocument/2006/relationships/diagramColors" Target="../diagrams/colors19.xml"/><Relationship Id="rId4" Type="http://schemas.openxmlformats.org/officeDocument/2006/relationships/diagramQuickStyle" Target="../diagrams/quickStyle18.xml"/><Relationship Id="rId9" Type="http://schemas.openxmlformats.org/officeDocument/2006/relationships/diagramQuickStyle" Target="../diagrams/quickStyle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3" Type="http://schemas.openxmlformats.org/officeDocument/2006/relationships/diagramLayout" Target="../diagrams/layout20.xml"/><Relationship Id="rId7" Type="http://schemas.openxmlformats.org/officeDocument/2006/relationships/diagramData" Target="../diagrams/data21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0.xml"/><Relationship Id="rId11" Type="http://schemas.microsoft.com/office/2007/relationships/diagramDrawing" Target="../diagrams/drawing21.xml"/><Relationship Id="rId5" Type="http://schemas.openxmlformats.org/officeDocument/2006/relationships/diagramColors" Target="../diagrams/colors20.xml"/><Relationship Id="rId10" Type="http://schemas.openxmlformats.org/officeDocument/2006/relationships/diagramColors" Target="../diagrams/colors21.xml"/><Relationship Id="rId4" Type="http://schemas.openxmlformats.org/officeDocument/2006/relationships/diagramQuickStyle" Target="../diagrams/quickStyle20.xml"/><Relationship Id="rId9" Type="http://schemas.openxmlformats.org/officeDocument/2006/relationships/diagramQuickStyle" Target="../diagrams/quickStyl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diagramLayout" Target="../diagrams/layout22.xml"/><Relationship Id="rId7" Type="http://schemas.openxmlformats.org/officeDocument/2006/relationships/image" Target="../media/image28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23.xml"/><Relationship Id="rId7" Type="http://schemas.openxmlformats.org/officeDocument/2006/relationships/image" Target="../media/image29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Layout" Target="../diagrams/layout24.xml"/><Relationship Id="rId7" Type="http://schemas.openxmlformats.org/officeDocument/2006/relationships/image" Target="../media/image31.JP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32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7.xml"/><Relationship Id="rId3" Type="http://schemas.openxmlformats.org/officeDocument/2006/relationships/diagramLayout" Target="../diagrams/layout26.xml"/><Relationship Id="rId7" Type="http://schemas.openxmlformats.org/officeDocument/2006/relationships/diagramData" Target="../diagrams/data27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6.xml"/><Relationship Id="rId11" Type="http://schemas.microsoft.com/office/2007/relationships/diagramDrawing" Target="../diagrams/drawing27.xml"/><Relationship Id="rId5" Type="http://schemas.openxmlformats.org/officeDocument/2006/relationships/diagramColors" Target="../diagrams/colors26.xml"/><Relationship Id="rId10" Type="http://schemas.openxmlformats.org/officeDocument/2006/relationships/diagramColors" Target="../diagrams/colors27.xml"/><Relationship Id="rId4" Type="http://schemas.openxmlformats.org/officeDocument/2006/relationships/diagramQuickStyle" Target="../diagrams/quickStyle26.xml"/><Relationship Id="rId9" Type="http://schemas.openxmlformats.org/officeDocument/2006/relationships/diagramQuickStyle" Target="../diagrams/quickStyl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9.JPG"/><Relationship Id="rId7" Type="http://schemas.openxmlformats.org/officeDocument/2006/relationships/diagramColors" Target="../diagrams/colors3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0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Layout" Target="../diagrams/layout6.xml"/><Relationship Id="rId7" Type="http://schemas.openxmlformats.org/officeDocument/2006/relationships/image" Target="../media/image11.png"/><Relationship Id="rId12" Type="http://schemas.microsoft.com/office/2007/relationships/diagramDrawing" Target="../diagrams/drawing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11" Type="http://schemas.openxmlformats.org/officeDocument/2006/relationships/diagramColors" Target="../diagrams/colors7.xml"/><Relationship Id="rId5" Type="http://schemas.openxmlformats.org/officeDocument/2006/relationships/diagramColors" Target="../diagrams/colors6.xml"/><Relationship Id="rId10" Type="http://schemas.openxmlformats.org/officeDocument/2006/relationships/diagramQuickStyle" Target="../diagrams/quickStyle7.xml"/><Relationship Id="rId4" Type="http://schemas.openxmlformats.org/officeDocument/2006/relationships/diagramQuickStyle" Target="../diagrams/quickStyle6.xml"/><Relationship Id="rId9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ctrTitle"/>
          </p:nvPr>
        </p:nvSpPr>
        <p:spPr>
          <a:xfrm>
            <a:off x="792310" y="1484784"/>
            <a:ext cx="7013242" cy="2895600"/>
          </a:xfrm>
        </p:spPr>
        <p:txBody>
          <a:bodyPr rtlCol="0">
            <a:noAutofit/>
          </a:bodyPr>
          <a:lstStyle/>
          <a:p>
            <a:pPr rtl="0"/>
            <a:r>
              <a:rPr lang="fr-FR" sz="4800" dirty="0"/>
              <a:t>Modélisation d’un Robot capable de cartographier son environnement à l’aide d’un simulateur informatique</a:t>
            </a:r>
          </a:p>
        </p:txBody>
      </p:sp>
      <p:sp>
        <p:nvSpPr>
          <p:cNvPr id="5" name="Sous-titre 3">
            <a:extLst>
              <a:ext uri="{FF2B5EF4-FFF2-40B4-BE49-F238E27FC236}">
                <a16:creationId xmlns:a16="http://schemas.microsoft.com/office/drawing/2014/main" id="{7057E64E-C214-4369-B8D3-62F061D74EE7}"/>
              </a:ext>
            </a:extLst>
          </p:cNvPr>
          <p:cNvSpPr txBox="1">
            <a:spLocks/>
          </p:cNvSpPr>
          <p:nvPr/>
        </p:nvSpPr>
        <p:spPr>
          <a:xfrm flipH="1">
            <a:off x="845951" y="4365104"/>
            <a:ext cx="7452098" cy="2088232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fr-FR" dirty="0"/>
              <a:t>Introduction du simulateur et implémentations</a:t>
            </a:r>
          </a:p>
          <a:p>
            <a:pPr marL="342900" indent="-342900">
              <a:lnSpc>
                <a:spcPct val="220000"/>
              </a:lnSpc>
              <a:buFont typeface="Arial" pitchFamily="34" charset="0"/>
              <a:buChar char="•"/>
            </a:pPr>
            <a:r>
              <a:rPr lang="fr-FR" dirty="0"/>
              <a:t>Méthodes de cartographies étudiées</a:t>
            </a:r>
          </a:p>
          <a:p>
            <a:pPr marL="342900" indent="-342900">
              <a:lnSpc>
                <a:spcPct val="220000"/>
              </a:lnSpc>
              <a:buFont typeface="Arial" pitchFamily="34" charset="0"/>
              <a:buChar char="•"/>
            </a:pPr>
            <a:r>
              <a:rPr lang="fr-FR" dirty="0"/>
              <a:t>Applications concrètes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279A5D-7A22-42B6-AEA5-CBB738B04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23" y="1122572"/>
            <a:ext cx="7920880" cy="721568"/>
          </a:xfrm>
        </p:spPr>
        <p:txBody>
          <a:bodyPr>
            <a:normAutofit fontScale="90000"/>
          </a:bodyPr>
          <a:lstStyle/>
          <a:p>
            <a:r>
              <a:rPr lang="fr-FR" dirty="0"/>
              <a:t>L’implémentation de la carte dans l’éditeur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6B74CC-5FBA-4381-A6CA-9632F51F3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10</a:t>
            </a:fld>
            <a:endParaRPr lang="fr-FR" noProof="0" dirty="0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CC55A828-219A-4581-AA95-C7910F205F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355950"/>
              </p:ext>
            </p:extLst>
          </p:nvPr>
        </p:nvGraphicFramePr>
        <p:xfrm>
          <a:off x="126760" y="118809"/>
          <a:ext cx="8189657" cy="85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Espace réservé du contenu 13">
            <a:extLst>
              <a:ext uri="{FF2B5EF4-FFF2-40B4-BE49-F238E27FC236}">
                <a16:creationId xmlns:a16="http://schemas.microsoft.com/office/drawing/2014/main" id="{71C33E8B-2994-469F-A9F4-75C9A3D94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68" y="2020342"/>
            <a:ext cx="8664664" cy="4293185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143DF4C-49F0-452F-99EF-B23883725E34}"/>
              </a:ext>
            </a:extLst>
          </p:cNvPr>
          <p:cNvSpPr txBox="1"/>
          <p:nvPr/>
        </p:nvSpPr>
        <p:spPr>
          <a:xfrm>
            <a:off x="7746111" y="6313527"/>
            <a:ext cx="1158221" cy="2606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sz="1100" dirty="0"/>
              <a:t>Capture d’écran</a:t>
            </a:r>
          </a:p>
        </p:txBody>
      </p:sp>
    </p:spTree>
    <p:extLst>
      <p:ext uri="{BB962C8B-B14F-4D97-AF65-F5344CB8AC3E}">
        <p14:creationId xmlns:p14="http://schemas.microsoft.com/office/powerpoint/2010/main" val="172861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D393D0-C3FE-47E1-AA92-C794B8908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717" y="980728"/>
            <a:ext cx="7517699" cy="28083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dirty="0"/>
              <a:t>Fonctionnement et implémentation d’un Lidar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BB801F-B513-4EB9-B8C5-7318F08F5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9118" y="4581128"/>
            <a:ext cx="6517197" cy="1438675"/>
          </a:xfrm>
        </p:spPr>
        <p:txBody>
          <a:bodyPr/>
          <a:lstStyle/>
          <a:p>
            <a:r>
              <a:rPr lang="fr-FR" dirty="0"/>
              <a:t>Lidar pour Lidar pour </a:t>
            </a:r>
            <a:r>
              <a:rPr lang="en-US" dirty="0"/>
              <a:t>laser imaging detection and ranging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A8FED7-2E20-47C0-9634-8760282CB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11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3533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30BC0B-AD36-4D07-A536-F92EAD7B9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082" y="1149127"/>
            <a:ext cx="7390335" cy="1039637"/>
          </a:xfrm>
        </p:spPr>
        <p:txBody>
          <a:bodyPr/>
          <a:lstStyle/>
          <a:p>
            <a:r>
              <a:rPr lang="fr-FR" dirty="0"/>
              <a:t>Présentation de la classe Lidar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AD3D0F-1241-476F-87F1-C6F31D870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12</a:t>
            </a:fld>
            <a:endParaRPr lang="fr-FR" noProof="0" dirty="0"/>
          </a:p>
        </p:txBody>
      </p:sp>
      <p:graphicFrame>
        <p:nvGraphicFramePr>
          <p:cNvPr id="5" name="Espace réservé du contenu 5">
            <a:extLst>
              <a:ext uri="{FF2B5EF4-FFF2-40B4-BE49-F238E27FC236}">
                <a16:creationId xmlns:a16="http://schemas.microsoft.com/office/drawing/2014/main" id="{0C5D580A-74BE-4AFD-BB57-8D69BFEC92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8442522"/>
              </p:ext>
            </p:extLst>
          </p:nvPr>
        </p:nvGraphicFramePr>
        <p:xfrm>
          <a:off x="611188" y="2319338"/>
          <a:ext cx="792162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85F5D082-106A-47BF-8C98-BCF6E29D6D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6718209"/>
              </p:ext>
            </p:extLst>
          </p:nvPr>
        </p:nvGraphicFramePr>
        <p:xfrm>
          <a:off x="126760" y="118809"/>
          <a:ext cx="8189657" cy="85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86643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7C75F-8D14-4711-8657-9E2A75DEB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082" y="1149128"/>
            <a:ext cx="7390335" cy="623688"/>
          </a:xfrm>
        </p:spPr>
        <p:txBody>
          <a:bodyPr/>
          <a:lstStyle/>
          <a:p>
            <a:r>
              <a:rPr lang="fr-FR" dirty="0"/>
              <a:t>Fonctionnement de </a:t>
            </a:r>
            <a:r>
              <a:rPr lang="fr-FR" dirty="0" err="1"/>
              <a:t>SendRay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0EE3AFA-ABD3-47A2-A949-8CFE4D2D5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13</a:t>
            </a:fld>
            <a:endParaRPr lang="fr-FR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2">
                <a:extLst>
                  <a:ext uri="{FF2B5EF4-FFF2-40B4-BE49-F238E27FC236}">
                    <a16:creationId xmlns:a16="http://schemas.microsoft.com/office/drawing/2014/main" id="{BB43B867-811C-46CE-967E-CE6B1EFF3B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3528" y="1842647"/>
                <a:ext cx="4091517" cy="4485202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Entrées :</a:t>
                </a:r>
              </a:p>
              <a:p>
                <a:pPr lvl="2"/>
                <a:r>
                  <a:rPr lang="fr-FR" dirty="0"/>
                  <a:t>Rayon envoyé</a:t>
                </a:r>
              </a:p>
              <a:p>
                <a:r>
                  <a:rPr lang="fr-FR" dirty="0"/>
                  <a:t>Utilise une fonction native pour trouver une liste de </a:t>
                </a:r>
                <a:r>
                  <a:rPr lang="fr-FR" dirty="0" err="1"/>
                  <a:t>RaycastHit</a:t>
                </a:r>
                <a:endParaRPr lang="fr-FR" dirty="0"/>
              </a:p>
              <a:p>
                <a:r>
                  <a:rPr lang="fr-FR" dirty="0"/>
                  <a:t>Par recherche linéaire sur la norme des vecteurs des points de contact, trouve le premier point de contact</a:t>
                </a:r>
              </a:p>
              <a:p>
                <a:r>
                  <a:rPr lang="fr-FR" dirty="0"/>
                  <a:t>Retourne le rayon correspondant</a:t>
                </a:r>
              </a:p>
              <a:p>
                <a:r>
                  <a:rPr lang="fr-FR" dirty="0"/>
                  <a:t>Complexité 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avec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le nombre de points de contact</a:t>
                </a:r>
              </a:p>
            </p:txBody>
          </p:sp>
        </mc:Choice>
        <mc:Fallback xmlns="">
          <p:sp>
            <p:nvSpPr>
              <p:cNvPr id="5" name="Espace réservé du contenu 2">
                <a:extLst>
                  <a:ext uri="{FF2B5EF4-FFF2-40B4-BE49-F238E27FC236}">
                    <a16:creationId xmlns:a16="http://schemas.microsoft.com/office/drawing/2014/main" id="{BB43B867-811C-46CE-967E-CE6B1EFF3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842647"/>
                <a:ext cx="4091517" cy="4485202"/>
              </a:xfrm>
              <a:prstGeom prst="rect">
                <a:avLst/>
              </a:prstGeom>
              <a:blipFill>
                <a:blip r:embed="rId2"/>
                <a:stretch>
                  <a:fillRect l="-1639" t="-2174" r="-13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BB1359D-A1AD-4DF4-87E4-5A0C8B50A9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1" t="13474" r="31444" b="46293"/>
          <a:stretch/>
        </p:blipFill>
        <p:spPr>
          <a:xfrm>
            <a:off x="4422405" y="2395378"/>
            <a:ext cx="4501446" cy="263758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1C8EC52-25A6-4CB5-AFBB-F62D31056CA4}"/>
              </a:ext>
            </a:extLst>
          </p:cNvPr>
          <p:cNvSpPr txBox="1"/>
          <p:nvPr/>
        </p:nvSpPr>
        <p:spPr>
          <a:xfrm>
            <a:off x="4415045" y="5102794"/>
            <a:ext cx="453778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dirty="0"/>
              <a:t>Ci-dessus le rayon vert est celui retourné, et le rouge correspond au rayon envoyé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27B5CF9-7548-4209-9304-65848B324CFE}"/>
              </a:ext>
            </a:extLst>
          </p:cNvPr>
          <p:cNvSpPr txBox="1"/>
          <p:nvPr/>
        </p:nvSpPr>
        <p:spPr>
          <a:xfrm>
            <a:off x="7781541" y="5688632"/>
            <a:ext cx="1158221" cy="2606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sz="1100" dirty="0"/>
              <a:t>Capture d’écran</a:t>
            </a: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BC7DE966-15AF-435F-BE5D-E06852EBD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3970532"/>
              </p:ext>
            </p:extLst>
          </p:nvPr>
        </p:nvGraphicFramePr>
        <p:xfrm>
          <a:off x="126760" y="118809"/>
          <a:ext cx="8189657" cy="85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2955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7903F9-BED4-43A2-9CAC-261F7034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49128"/>
            <a:ext cx="8496944" cy="914400"/>
          </a:xfrm>
        </p:spPr>
        <p:txBody>
          <a:bodyPr>
            <a:normAutofit/>
          </a:bodyPr>
          <a:lstStyle/>
          <a:p>
            <a:r>
              <a:rPr lang="fr-FR" dirty="0"/>
              <a:t>Fonctionnements de </a:t>
            </a:r>
            <a:r>
              <a:rPr lang="fr-FR" dirty="0" err="1"/>
              <a:t>SendNewWaveHor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E4C5D2E-C962-4A7C-8482-5902F04437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98235" y="2276872"/>
                <a:ext cx="3942407" cy="4248472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/>
                  <a:t>Entrées :</a:t>
                </a:r>
              </a:p>
              <a:p>
                <a:pPr lvl="2"/>
                <a:r>
                  <a:rPr lang="fr-FR" dirty="0"/>
                  <a:t>Nombre de rayons (H*L)</a:t>
                </a:r>
              </a:p>
              <a:p>
                <a:pPr lvl="2"/>
                <a:r>
                  <a:rPr lang="fr-FR" dirty="0"/>
                  <a:t>Taille des rayons</a:t>
                </a:r>
              </a:p>
              <a:p>
                <a:pPr lvl="2"/>
                <a:r>
                  <a:rPr lang="fr-FR" dirty="0"/>
                  <a:t>Paramètres d’espacement des rayons</a:t>
                </a:r>
              </a:p>
              <a:p>
                <a:pPr lvl="2"/>
                <a:r>
                  <a:rPr lang="fr-FR" dirty="0"/>
                  <a:t>Coordonnées de l’émetteur </a:t>
                </a:r>
              </a:p>
              <a:p>
                <a:r>
                  <a:rPr lang="fr-FR" dirty="0"/>
                  <a:t>Calculs des espacements 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h𝑜𝑟𝐴𝑛𝑔𝑙𝑒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𝑎𝑛𝑔𝑙𝑒𝑅𝑎𝑛𝑔𝑒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 − 1</m:t>
                        </m:r>
                        <m:r>
                          <m:rPr>
                            <m:nor/>
                          </m:rPr>
                          <a:rPr lang="fr-FR" dirty="0"/>
                          <m:t> </m:t>
                        </m:r>
                      </m:den>
                    </m:f>
                  </m:oMath>
                </a14:m>
                <a:endParaRPr lang="fr-FR" dirty="0"/>
              </a:p>
              <a:p>
                <a:r>
                  <a:rPr lang="fr-FR" dirty="0"/>
                  <a:t>Pour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⟦"/>
                        <m:endChr m:val="⟧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fr-FR" dirty="0"/>
                  <a:t> 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𝑎𝑛𝑔𝑙𝑒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h𝑜𝑟𝐴𝑛𝑔𝑙𝑒</m:t>
                    </m:r>
                  </m:oMath>
                </a14:m>
                <a:endParaRPr lang="fr-FR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𝑑𝑖𝑟𝑒𝑐𝑡𝑖𝑜𝑛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𝑎𝑛𝑔𝑙𝑒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), 0,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𝑎𝑛𝑔𝑙𝑒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Ajoute le rayon reçu dans une matrice Data</a:t>
                </a:r>
              </a:p>
              <a:p>
                <a:r>
                  <a:rPr lang="fr-FR" dirty="0"/>
                  <a:t>Retourne Data</a:t>
                </a:r>
              </a:p>
              <a:p>
                <a:pPr lvl="2"/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E4C5D2E-C962-4A7C-8482-5902F04437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98235" y="2276872"/>
                <a:ext cx="3942407" cy="4248472"/>
              </a:xfrm>
              <a:blipFill>
                <a:blip r:embed="rId2"/>
                <a:stretch>
                  <a:fillRect l="-1238" t="-24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FA90AD-5608-46A6-8F0B-55BCD420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fr-FR" noProof="0" smtClean="0"/>
              <a:pPr/>
              <a:t>14</a:t>
            </a:fld>
            <a:endParaRPr lang="fr-FR" noProof="0" dirty="0"/>
          </a:p>
        </p:txBody>
      </p:sp>
      <p:pic>
        <p:nvPicPr>
          <p:cNvPr id="7" name="Espace réservé du contenu 9">
            <a:extLst>
              <a:ext uri="{FF2B5EF4-FFF2-40B4-BE49-F238E27FC236}">
                <a16:creationId xmlns:a16="http://schemas.microsoft.com/office/drawing/2014/main" id="{08E158D1-E55F-4D79-B358-3FFF43B343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5" t="10610" r="27177" b="363"/>
          <a:stretch/>
        </p:blipFill>
        <p:spPr>
          <a:xfrm>
            <a:off x="4499992" y="2282276"/>
            <a:ext cx="4320036" cy="4123476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C4F36A7-495A-4989-9D6B-25A540DFC0DC}"/>
              </a:ext>
            </a:extLst>
          </p:cNvPr>
          <p:cNvSpPr txBox="1"/>
          <p:nvPr/>
        </p:nvSpPr>
        <p:spPr>
          <a:xfrm>
            <a:off x="7737306" y="6435769"/>
            <a:ext cx="1158221" cy="2606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sz="1100" dirty="0"/>
              <a:t>Capture d’écran</a:t>
            </a: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8091D9DF-AABB-4193-B9C0-06DEB8DB39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3970532"/>
              </p:ext>
            </p:extLst>
          </p:nvPr>
        </p:nvGraphicFramePr>
        <p:xfrm>
          <a:off x="126760" y="118809"/>
          <a:ext cx="8189657" cy="85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573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D6C5D3-355E-4DC4-B43A-C19485F83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05" y="1074440"/>
            <a:ext cx="7894390" cy="914400"/>
          </a:xfrm>
        </p:spPr>
        <p:txBody>
          <a:bodyPr>
            <a:normAutofit fontScale="90000"/>
          </a:bodyPr>
          <a:lstStyle/>
          <a:p>
            <a:r>
              <a:rPr lang="fr-FR" dirty="0"/>
              <a:t>Fonctionnement de </a:t>
            </a:r>
            <a:r>
              <a:rPr lang="fr-FR" dirty="0" err="1"/>
              <a:t>CreateDepthTable</a:t>
            </a:r>
            <a:r>
              <a:rPr lang="fr-FR" dirty="0"/>
              <a:t>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16D63A-F7F9-4BA4-B6C0-652074A4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15</a:t>
            </a:fld>
            <a:endParaRPr lang="fr-FR" noProof="0" dirty="0"/>
          </a:p>
        </p:txBody>
      </p:sp>
      <p:pic>
        <p:nvPicPr>
          <p:cNvPr id="4" name="Espace réservé du contenu 11">
            <a:extLst>
              <a:ext uri="{FF2B5EF4-FFF2-40B4-BE49-F238E27FC236}">
                <a16:creationId xmlns:a16="http://schemas.microsoft.com/office/drawing/2014/main" id="{44F5DAB7-DA74-468A-95C1-11D0117F58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6" t="9686" r="26477" b="-1"/>
          <a:stretch/>
        </p:blipFill>
        <p:spPr>
          <a:xfrm>
            <a:off x="4727542" y="2278872"/>
            <a:ext cx="4176165" cy="38500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9">
                <a:extLst>
                  <a:ext uri="{FF2B5EF4-FFF2-40B4-BE49-F238E27FC236}">
                    <a16:creationId xmlns:a16="http://schemas.microsoft.com/office/drawing/2014/main" id="{1227D3B4-11E9-462A-9A0C-0A103A6ED8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293" y="2026480"/>
                <a:ext cx="4331707" cy="4354848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Entrées :</a:t>
                </a:r>
              </a:p>
              <a:p>
                <a:pPr lvl="2"/>
                <a:r>
                  <a:rPr lang="fr-FR" dirty="0"/>
                  <a:t>Matrice Data des rayons à traiter de taille H*L</a:t>
                </a:r>
              </a:p>
              <a:p>
                <a:r>
                  <a:rPr lang="fr-FR" dirty="0"/>
                  <a:t>Crée une Matrice </a:t>
                </a:r>
                <a:r>
                  <a:rPr lang="fr-FR" dirty="0" err="1"/>
                  <a:t>depthTable</a:t>
                </a:r>
                <a:r>
                  <a:rPr lang="fr-FR" dirty="0"/>
                  <a:t> de la même taille que Data</a:t>
                </a:r>
              </a:p>
              <a:p>
                <a:r>
                  <a:rPr lang="fr-FR" dirty="0"/>
                  <a:t>Pour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⟦"/>
                        <m:endChr m:val="⟧"/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fr-FR" dirty="0"/>
                  <a:t> 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𝑑𝑒𝑝𝑡h𝑇𝑎𝑏𝑙𝑒</m:t>
                    </m:r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𝐷𝑎𝑡𝑎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fr-FR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𝑑𝑖𝑟𝑒𝑐𝑡𝑖𝑜𝑛</m:t>
                        </m:r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Retourne </a:t>
                </a:r>
                <a:r>
                  <a:rPr lang="fr-FR" dirty="0" err="1"/>
                  <a:t>depthTable</a:t>
                </a:r>
                <a:endParaRPr lang="fr-FR" dirty="0"/>
              </a:p>
              <a:p>
                <a:r>
                  <a:rPr lang="fr-FR" dirty="0"/>
                  <a:t>Complexité 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, le calcul de la norme2 est cependant plutôt lent à cause de la racine</a:t>
                </a:r>
              </a:p>
            </p:txBody>
          </p:sp>
        </mc:Choice>
        <mc:Fallback xmlns="">
          <p:sp>
            <p:nvSpPr>
              <p:cNvPr id="5" name="Espace réservé du contenu 9">
                <a:extLst>
                  <a:ext uri="{FF2B5EF4-FFF2-40B4-BE49-F238E27FC236}">
                    <a16:creationId xmlns:a16="http://schemas.microsoft.com/office/drawing/2014/main" id="{1227D3B4-11E9-462A-9A0C-0A103A6ED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93" y="2026480"/>
                <a:ext cx="4331707" cy="4354848"/>
              </a:xfrm>
              <a:prstGeom prst="rect">
                <a:avLst/>
              </a:prstGeom>
              <a:blipFill>
                <a:blip r:embed="rId3"/>
                <a:stretch>
                  <a:fillRect l="-1547" t="-2238" r="-1969" b="-19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25EACC98-2DD2-4DE9-92EB-D41E1427CA64}"/>
              </a:ext>
            </a:extLst>
          </p:cNvPr>
          <p:cNvSpPr txBox="1"/>
          <p:nvPr/>
        </p:nvSpPr>
        <p:spPr>
          <a:xfrm>
            <a:off x="7745486" y="6146559"/>
            <a:ext cx="1158221" cy="2606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sz="1100" dirty="0"/>
              <a:t>Capture d’écran</a:t>
            </a: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9D707979-35EB-4A11-8702-A04D25A15B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3970532"/>
              </p:ext>
            </p:extLst>
          </p:nvPr>
        </p:nvGraphicFramePr>
        <p:xfrm>
          <a:off x="126760" y="118809"/>
          <a:ext cx="8189657" cy="85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3537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C3EF09-71B7-4EF2-8420-758D3DA7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Obtention d’une carte de profondeur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A615FB3-5B1C-498D-B2A5-E3DD20CA2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16</a:t>
            </a:fld>
            <a:endParaRPr lang="fr-FR" noProof="0" dirty="0"/>
          </a:p>
        </p:txBody>
      </p:sp>
      <p:sp>
        <p:nvSpPr>
          <p:cNvPr id="4" name="Espace réservé du texte 1">
            <a:extLst>
              <a:ext uri="{FF2B5EF4-FFF2-40B4-BE49-F238E27FC236}">
                <a16:creationId xmlns:a16="http://schemas.microsoft.com/office/drawing/2014/main" id="{CBC3590D-2C42-43CE-9667-676037ED2206}"/>
              </a:ext>
            </a:extLst>
          </p:cNvPr>
          <p:cNvSpPr txBox="1">
            <a:spLocks/>
          </p:cNvSpPr>
          <p:nvPr/>
        </p:nvSpPr>
        <p:spPr>
          <a:xfrm>
            <a:off x="323528" y="2178720"/>
            <a:ext cx="2736304" cy="4114800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Crée une Texture2D à l’aide de </a:t>
            </a:r>
            <a:r>
              <a:rPr lang="fr-FR" dirty="0" err="1"/>
              <a:t>EncodeDepthMap</a:t>
            </a:r>
            <a:endParaRPr lang="fr-FR" dirty="0"/>
          </a:p>
          <a:p>
            <a:r>
              <a:rPr lang="fr-FR" dirty="0"/>
              <a:t>L’affiche à l’écran</a:t>
            </a:r>
          </a:p>
          <a:p>
            <a:r>
              <a:rPr lang="fr-FR" dirty="0"/>
              <a:t>Cette action n’est pas très optimale car on doit créer à chaque image une nouvelle Texture</a:t>
            </a:r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64D8479-7111-4C91-AD44-C42BFF696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/>
        </p:blipFill>
        <p:spPr>
          <a:xfrm>
            <a:off x="3273820" y="2372279"/>
            <a:ext cx="5620699" cy="333659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D3BD09D-7061-4875-9ED0-1B20D46C9EA6}"/>
              </a:ext>
            </a:extLst>
          </p:cNvPr>
          <p:cNvSpPr txBox="1"/>
          <p:nvPr/>
        </p:nvSpPr>
        <p:spPr>
          <a:xfrm>
            <a:off x="7739759" y="5749490"/>
            <a:ext cx="1158221" cy="2606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sz="1100" dirty="0"/>
              <a:t>Capture d’écran</a:t>
            </a: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3650C79B-D512-4C50-A25F-5671136705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3970532"/>
              </p:ext>
            </p:extLst>
          </p:nvPr>
        </p:nvGraphicFramePr>
        <p:xfrm>
          <a:off x="126760" y="118809"/>
          <a:ext cx="8189657" cy="85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744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14D5EE-C019-4D1D-BCBF-E0D65656A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Méthodes de cartographie au Lidar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CEC7C6-5A71-4A2B-902E-DEBF05EEC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552" y="2852937"/>
            <a:ext cx="8352928" cy="2520279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 dirty="0"/>
              <a:t>Cartographie avec des cartes d’occupation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 dirty="0"/>
              <a:t>reconnaissance de formes avec une carte de profondeur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 dirty="0"/>
              <a:t>Drones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07002F-29E8-4CC3-84AC-1B839ECE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17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0807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8B4FDB-1F7C-4323-A281-A3D3DDA6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082" y="1149128"/>
            <a:ext cx="7390335" cy="1127744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fr-FR" dirty="0"/>
              <a:t>Le concept du SLAM</a:t>
            </a:r>
            <a:br>
              <a:rPr lang="fr-FR" dirty="0"/>
            </a:br>
            <a:r>
              <a:rPr lang="fr-FR" sz="2400" dirty="0">
                <a:solidFill>
                  <a:srgbClr val="797979"/>
                </a:solidFill>
                <a:latin typeface="Raleway"/>
              </a:rPr>
              <a:t>(</a:t>
            </a:r>
            <a:r>
              <a:rPr lang="fr-FR" sz="2400" i="0" dirty="0" err="1">
                <a:solidFill>
                  <a:srgbClr val="797979"/>
                </a:solidFill>
                <a:effectLst/>
                <a:latin typeface="Raleway"/>
              </a:rPr>
              <a:t>Simultaneous</a:t>
            </a:r>
            <a:r>
              <a:rPr lang="fr-FR" sz="2400" i="0" dirty="0">
                <a:solidFill>
                  <a:srgbClr val="797979"/>
                </a:solidFill>
                <a:effectLst/>
                <a:latin typeface="Raleway"/>
              </a:rPr>
              <a:t> </a:t>
            </a:r>
            <a:r>
              <a:rPr lang="fr-FR" sz="2400" i="0" dirty="0" err="1">
                <a:solidFill>
                  <a:srgbClr val="797979"/>
                </a:solidFill>
                <a:effectLst/>
                <a:latin typeface="Raleway"/>
              </a:rPr>
              <a:t>Localization</a:t>
            </a:r>
            <a:r>
              <a:rPr lang="fr-FR" sz="2400" i="0" dirty="0">
                <a:solidFill>
                  <a:srgbClr val="797979"/>
                </a:solidFill>
                <a:effectLst/>
                <a:latin typeface="Raleway"/>
              </a:rPr>
              <a:t> and Mapping)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55A6A68-F48E-4493-B82A-97B329B8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18</a:t>
            </a:fld>
            <a:endParaRPr lang="fr-FR" noProof="0" dirty="0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73ACF6FE-6211-472D-AA8E-AA3BA58C92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9037699"/>
              </p:ext>
            </p:extLst>
          </p:nvPr>
        </p:nvGraphicFramePr>
        <p:xfrm>
          <a:off x="126760" y="118809"/>
          <a:ext cx="8189657" cy="85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Espace réservé du contenu 5">
            <a:extLst>
              <a:ext uri="{FF2B5EF4-FFF2-40B4-BE49-F238E27FC236}">
                <a16:creationId xmlns:a16="http://schemas.microsoft.com/office/drawing/2014/main" id="{124EAF7E-1D7C-4186-AC58-7F166565E92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" t="7754" r="1" b="9337"/>
          <a:stretch/>
        </p:blipFill>
        <p:spPr>
          <a:xfrm>
            <a:off x="423382" y="2527058"/>
            <a:ext cx="8297236" cy="337719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C4F37A8-F5C8-4D41-ADD0-A77D2C0BB266}"/>
              </a:ext>
            </a:extLst>
          </p:cNvPr>
          <p:cNvSpPr txBox="1"/>
          <p:nvPr/>
        </p:nvSpPr>
        <p:spPr>
          <a:xfrm>
            <a:off x="2967396" y="5936534"/>
            <a:ext cx="575322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dirty="0"/>
              <a:t>numerisation3d.construction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4257EB7-FC4B-4DAC-A437-6777B3CB4A36}"/>
              </a:ext>
            </a:extLst>
          </p:cNvPr>
          <p:cNvSpPr txBox="1"/>
          <p:nvPr/>
        </p:nvSpPr>
        <p:spPr>
          <a:xfrm>
            <a:off x="3275856" y="5073251"/>
            <a:ext cx="5444762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fr-FR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Construction d’une carte 3D d’une rue par une voiture en mouvement</a:t>
            </a:r>
          </a:p>
        </p:txBody>
      </p:sp>
    </p:spTree>
    <p:extLst>
      <p:ext uri="{BB962C8B-B14F-4D97-AF65-F5344CB8AC3E}">
        <p14:creationId xmlns:p14="http://schemas.microsoft.com/office/powerpoint/2010/main" val="319499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995F77-8621-4720-9D0B-51611FDE8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082" y="1149128"/>
            <a:ext cx="7390335" cy="623688"/>
          </a:xfrm>
        </p:spPr>
        <p:txBody>
          <a:bodyPr/>
          <a:lstStyle/>
          <a:p>
            <a:r>
              <a:rPr lang="fr-FR" dirty="0"/>
              <a:t>Carte d’occupation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1C76CD-B227-4107-AD9F-C71651D3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19</a:t>
            </a:fld>
            <a:endParaRPr lang="fr-FR" noProof="0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B69B898B-19A7-4080-855C-A40503B15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6431487"/>
              </p:ext>
            </p:extLst>
          </p:nvPr>
        </p:nvGraphicFramePr>
        <p:xfrm>
          <a:off x="126760" y="118809"/>
          <a:ext cx="8189657" cy="85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Espace réservé du contenu 13">
            <a:extLst>
              <a:ext uri="{FF2B5EF4-FFF2-40B4-BE49-F238E27FC236}">
                <a16:creationId xmlns:a16="http://schemas.microsoft.com/office/drawing/2014/main" id="{3FDACE2B-D797-46AE-8278-47CE5A2836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1" y="1772816"/>
            <a:ext cx="2245296" cy="2245296"/>
          </a:xfrm>
          <a:prstGeom prst="rect">
            <a:avLst/>
          </a:prstGeom>
        </p:spPr>
      </p:pic>
      <p:pic>
        <p:nvPicPr>
          <p:cNvPr id="6" name="Espace réservé du contenu 13">
            <a:extLst>
              <a:ext uri="{FF2B5EF4-FFF2-40B4-BE49-F238E27FC236}">
                <a16:creationId xmlns:a16="http://schemas.microsoft.com/office/drawing/2014/main" id="{D9E0393B-7FD5-4275-A9E5-45E21D9C33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8860" y="1772816"/>
            <a:ext cx="2245296" cy="2245296"/>
          </a:xfrm>
          <a:prstGeom prst="rect">
            <a:avLst/>
          </a:prstGeom>
        </p:spPr>
      </p:pic>
      <p:pic>
        <p:nvPicPr>
          <p:cNvPr id="7" name="Espace réservé du contenu 13">
            <a:extLst>
              <a:ext uri="{FF2B5EF4-FFF2-40B4-BE49-F238E27FC236}">
                <a16:creationId xmlns:a16="http://schemas.microsoft.com/office/drawing/2014/main" id="{9EE1ADD1-B172-4F9C-9F2D-60983CA231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0" y="4208040"/>
            <a:ext cx="2245296" cy="2245296"/>
          </a:xfrm>
          <a:prstGeom prst="rect">
            <a:avLst/>
          </a:prstGeom>
        </p:spPr>
      </p:pic>
      <p:pic>
        <p:nvPicPr>
          <p:cNvPr id="8" name="Espace réservé du contenu 13">
            <a:extLst>
              <a:ext uri="{FF2B5EF4-FFF2-40B4-BE49-F238E27FC236}">
                <a16:creationId xmlns:a16="http://schemas.microsoft.com/office/drawing/2014/main" id="{83EBA1A4-4623-4B4C-B751-1CB35D5FF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8860" y="4208040"/>
            <a:ext cx="2245296" cy="2245296"/>
          </a:xfrm>
          <a:prstGeom prst="rect">
            <a:avLst/>
          </a:prstGeom>
        </p:spPr>
      </p:pic>
      <p:sp>
        <p:nvSpPr>
          <p:cNvPr id="9" name="Espace réservé du contenu 7">
            <a:extLst>
              <a:ext uri="{FF2B5EF4-FFF2-40B4-BE49-F238E27FC236}">
                <a16:creationId xmlns:a16="http://schemas.microsoft.com/office/drawing/2014/main" id="{A8A499F1-454D-481D-B0C6-50455A322A8B}"/>
              </a:ext>
            </a:extLst>
          </p:cNvPr>
          <p:cNvSpPr txBox="1">
            <a:spLocks/>
          </p:cNvSpPr>
          <p:nvPr/>
        </p:nvSpPr>
        <p:spPr>
          <a:xfrm>
            <a:off x="5106201" y="1580762"/>
            <a:ext cx="3911040" cy="279526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Exemples de cartes d’occupation :</a:t>
            </a:r>
          </a:p>
          <a:p>
            <a:pPr marL="0" indent="0" algn="just">
              <a:buFont typeface="Arial" pitchFamily="34" charset="0"/>
              <a:buNone/>
            </a:pPr>
            <a:r>
              <a:rPr lang="fr-FR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Ci-contre un exemple réalisé dans le simulateur (les couches 0,1,2 et 4)</a:t>
            </a:r>
          </a:p>
          <a:p>
            <a:pPr marL="0" indent="0" algn="r">
              <a:buFont typeface="Arial" pitchFamily="34" charset="0"/>
              <a:buNone/>
            </a:pPr>
            <a:r>
              <a:rPr lang="fr-FR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Ci-dessous un exemple tiré de </a:t>
            </a:r>
            <a:r>
              <a:rPr lang="fr-FR" sz="16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« </a:t>
            </a:r>
            <a:r>
              <a:rPr lang="fr-FR" sz="1600" i="1" dirty="0">
                <a:solidFill>
                  <a:schemeClr val="tx2">
                    <a:lumMod val="75000"/>
                  </a:schemeClr>
                </a:solidFill>
              </a:rPr>
              <a:t>Cartographie de l’environnement et suivi simultané de cibles dynamiques par un robot mobile </a:t>
            </a:r>
            <a:r>
              <a:rPr lang="fr-FR" sz="1600" i="1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 </a:t>
            </a:r>
            <a:r>
              <a:rPr lang="fr-FR" sz="16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»</a:t>
            </a:r>
            <a:endParaRPr lang="fr-FR" sz="12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Espace réservé du contenu 13">
            <a:extLst>
              <a:ext uri="{FF2B5EF4-FFF2-40B4-BE49-F238E27FC236}">
                <a16:creationId xmlns:a16="http://schemas.microsoft.com/office/drawing/2014/main" id="{D38069CF-FD64-42E3-8BCD-96464E78D3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6201" y="4292140"/>
            <a:ext cx="3911039" cy="244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4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83CFBD-41F6-4B27-AA2A-9EBB2BCD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898" y="620688"/>
            <a:ext cx="6859787" cy="914400"/>
          </a:xfrm>
        </p:spPr>
        <p:txBody>
          <a:bodyPr/>
          <a:lstStyle/>
          <a:p>
            <a:r>
              <a:rPr lang="fr-FR" dirty="0"/>
              <a:t>Présentation du sujet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1BFE63-8FAA-4415-A20A-CCFDD73A3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620" y="1700808"/>
            <a:ext cx="7462341" cy="2016224"/>
          </a:xfrm>
        </p:spPr>
        <p:txBody>
          <a:bodyPr/>
          <a:lstStyle/>
          <a:p>
            <a:r>
              <a:rPr lang="fr-FR" dirty="0"/>
              <a:t>A quel point est-ce possible d'utiliser un simulateur pour modéliser un environnement correspondant à une situation précise ?</a:t>
            </a:r>
          </a:p>
          <a:p>
            <a:r>
              <a:rPr lang="fr-FR" dirty="0"/>
              <a:t>Peut-on utiliser un tel simulateur pour faire créer à un robot une cartographie de son environnement.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8DD4456-EFE4-4632-98E7-864F62795C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02" y="3882752"/>
            <a:ext cx="4184243" cy="221054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97FF4D8-E3FB-4E14-88E2-EF632B3CE4A9}"/>
              </a:ext>
            </a:extLst>
          </p:cNvPr>
          <p:cNvSpPr txBox="1"/>
          <p:nvPr/>
        </p:nvSpPr>
        <p:spPr>
          <a:xfrm>
            <a:off x="2303446" y="6093296"/>
            <a:ext cx="232526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dirty="0"/>
              <a:t>bostondynamics.com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B5F4FC2-52A5-4198-B57D-17E4A24550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24" y="3882752"/>
            <a:ext cx="3987274" cy="221054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46F672C-E2AE-4171-B5B9-2E2240DE19C9}"/>
              </a:ext>
            </a:extLst>
          </p:cNvPr>
          <p:cNvSpPr txBox="1"/>
          <p:nvPr/>
        </p:nvSpPr>
        <p:spPr>
          <a:xfrm>
            <a:off x="6660232" y="6093296"/>
            <a:ext cx="217461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dirty="0"/>
              <a:t>shark-robotics.com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DE88DFC-9E61-4C58-A31D-99F4740AF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6586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2DA335-59CF-4599-8315-6D42E37D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construction de la carte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B27B1F8-13DE-4987-AA0A-A3591A890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20</a:t>
            </a:fld>
            <a:endParaRPr lang="fr-FR" noProof="0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392322E1-EAE9-4614-9F59-564CD53AC7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8704267"/>
              </p:ext>
            </p:extLst>
          </p:nvPr>
        </p:nvGraphicFramePr>
        <p:xfrm>
          <a:off x="126760" y="116632"/>
          <a:ext cx="8189657" cy="85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Espace réservé du contenu 11">
            <a:extLst>
              <a:ext uri="{FF2B5EF4-FFF2-40B4-BE49-F238E27FC236}">
                <a16:creationId xmlns:a16="http://schemas.microsoft.com/office/drawing/2014/main" id="{897F1878-9AF8-42FC-98FD-9F7422427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063528"/>
            <a:ext cx="2085552" cy="2085552"/>
          </a:xfrm>
          <a:prstGeom prst="rect">
            <a:avLst/>
          </a:prstGeom>
        </p:spPr>
      </p:pic>
      <p:pic>
        <p:nvPicPr>
          <p:cNvPr id="6" name="Espace réservé du contenu 11">
            <a:extLst>
              <a:ext uri="{FF2B5EF4-FFF2-40B4-BE49-F238E27FC236}">
                <a16:creationId xmlns:a16="http://schemas.microsoft.com/office/drawing/2014/main" id="{A9E66183-753F-4819-8F12-BE05F63F6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4440" y="2063528"/>
            <a:ext cx="2085552" cy="2085552"/>
          </a:xfrm>
          <a:prstGeom prst="rect">
            <a:avLst/>
          </a:prstGeom>
        </p:spPr>
      </p:pic>
      <p:pic>
        <p:nvPicPr>
          <p:cNvPr id="7" name="Espace réservé du contenu 11">
            <a:extLst>
              <a:ext uri="{FF2B5EF4-FFF2-40B4-BE49-F238E27FC236}">
                <a16:creationId xmlns:a16="http://schemas.microsoft.com/office/drawing/2014/main" id="{F41A592B-73B7-47F3-B5CB-4621C22D1C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4295776"/>
            <a:ext cx="2085552" cy="2085552"/>
          </a:xfrm>
          <a:prstGeom prst="rect">
            <a:avLst/>
          </a:prstGeom>
        </p:spPr>
      </p:pic>
      <p:pic>
        <p:nvPicPr>
          <p:cNvPr id="8" name="Espace réservé du contenu 11">
            <a:extLst>
              <a:ext uri="{FF2B5EF4-FFF2-40B4-BE49-F238E27FC236}">
                <a16:creationId xmlns:a16="http://schemas.microsoft.com/office/drawing/2014/main" id="{DF211FA8-E4B7-4825-83EC-5FF24EA328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4440" y="4295776"/>
            <a:ext cx="2085552" cy="2085552"/>
          </a:xfrm>
          <a:prstGeom prst="rect">
            <a:avLst/>
          </a:prstGeom>
        </p:spPr>
      </p:pic>
      <p:pic>
        <p:nvPicPr>
          <p:cNvPr id="9" name="Espace réservé du contenu 6">
            <a:extLst>
              <a:ext uri="{FF2B5EF4-FFF2-40B4-BE49-F238E27FC236}">
                <a16:creationId xmlns:a16="http://schemas.microsoft.com/office/drawing/2014/main" id="{A9902643-4251-463D-9360-CE07B2CC52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044231"/>
            <a:ext cx="4171559" cy="318496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28E3C2B-2589-48B0-978C-FBD1AB32C8CA}"/>
              </a:ext>
            </a:extLst>
          </p:cNvPr>
          <p:cNvSpPr txBox="1"/>
          <p:nvPr/>
        </p:nvSpPr>
        <p:spPr>
          <a:xfrm>
            <a:off x="4717243" y="5293373"/>
            <a:ext cx="417156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Etats de la carte d’occupation à plusieurs moments, comparé à la carte réelle</a:t>
            </a:r>
          </a:p>
        </p:txBody>
      </p:sp>
    </p:spTree>
    <p:extLst>
      <p:ext uri="{BB962C8B-B14F-4D97-AF65-F5344CB8AC3E}">
        <p14:creationId xmlns:p14="http://schemas.microsoft.com/office/powerpoint/2010/main" val="56302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67873-74DD-4C72-9C67-826F03128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082" y="1149128"/>
            <a:ext cx="7390335" cy="786004"/>
          </a:xfrm>
        </p:spPr>
        <p:txBody>
          <a:bodyPr/>
          <a:lstStyle/>
          <a:p>
            <a:r>
              <a:rPr lang="fr-FR" dirty="0"/>
              <a:t>Méthode de calcul utilisée ici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0733360-C706-4106-9F31-AF85690EA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21</a:t>
            </a:fld>
            <a:endParaRPr lang="fr-FR" noProof="0" dirty="0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F493D482-9139-43DF-8757-FDFC90E08D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487238"/>
              </p:ext>
            </p:extLst>
          </p:nvPr>
        </p:nvGraphicFramePr>
        <p:xfrm>
          <a:off x="126760" y="116632"/>
          <a:ext cx="8189657" cy="85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Espace réservé du contenu 2" descr="Flux interactif" title="SmartArt">
            <a:extLst>
              <a:ext uri="{FF2B5EF4-FFF2-40B4-BE49-F238E27FC236}">
                <a16:creationId xmlns:a16="http://schemas.microsoft.com/office/drawing/2014/main" id="{66CE27BD-9777-4981-9E72-DD2F428EDF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1695132"/>
              </p:ext>
            </p:extLst>
          </p:nvPr>
        </p:nvGraphicFramePr>
        <p:xfrm>
          <a:off x="190958" y="1935132"/>
          <a:ext cx="8762083" cy="4474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1522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5AD77-EA82-4F73-B8C1-8421F074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Présentation des principales fonctions utilisées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E6E37-AB1E-4200-9C12-5CCB6DB0B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22</a:t>
            </a:fld>
            <a:endParaRPr lang="fr-FR" noProof="0" dirty="0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7954A7C7-10C1-4220-A185-D38D745D1D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487238"/>
              </p:ext>
            </p:extLst>
          </p:nvPr>
        </p:nvGraphicFramePr>
        <p:xfrm>
          <a:off x="126760" y="116632"/>
          <a:ext cx="8189657" cy="85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1D7CAE18-CD1D-49A1-9D4F-05F0729367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4337827"/>
              </p:ext>
            </p:extLst>
          </p:nvPr>
        </p:nvGraphicFramePr>
        <p:xfrm>
          <a:off x="126761" y="2207544"/>
          <a:ext cx="8890479" cy="4173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554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D1EB33-5666-4D7F-85C7-118B0997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082" y="1149128"/>
            <a:ext cx="7390335" cy="695696"/>
          </a:xfrm>
        </p:spPr>
        <p:txBody>
          <a:bodyPr/>
          <a:lstStyle/>
          <a:p>
            <a:r>
              <a:rPr lang="fr-FR" dirty="0"/>
              <a:t>Fonctionnement de Parcours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4FEEEDD-6B77-47E8-AF4F-6C57460E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23</a:t>
            </a:fld>
            <a:endParaRPr lang="fr-FR" noProof="0" dirty="0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EC2AA31F-0D84-4B81-AF9F-33B446B8C9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487238"/>
              </p:ext>
            </p:extLst>
          </p:nvPr>
        </p:nvGraphicFramePr>
        <p:xfrm>
          <a:off x="126760" y="116632"/>
          <a:ext cx="8189657" cy="85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2">
                <a:extLst>
                  <a:ext uri="{FF2B5EF4-FFF2-40B4-BE49-F238E27FC236}">
                    <a16:creationId xmlns:a16="http://schemas.microsoft.com/office/drawing/2014/main" id="{B048D7F3-FD0C-464F-99D8-B777A63F30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760" y="1961456"/>
                <a:ext cx="5165320" cy="4419872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Entrées :</a:t>
                </a:r>
              </a:p>
              <a:p>
                <a:pPr lvl="2"/>
                <a:r>
                  <a:rPr lang="fr-FR" dirty="0"/>
                  <a:t>Bipoint(origine, direction), quadrillage</a:t>
                </a:r>
              </a:p>
              <a:p>
                <a:r>
                  <a:rPr lang="fr-FR" dirty="0"/>
                  <a:t>Calcule 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𝑓𝑙𝑒𝑐h𝑒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𝑜𝑟𝑖𝑔𝑖𝑛𝑒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fr-FR" dirty="0"/>
              </a:p>
              <a:p>
                <a:pPr lvl="2"/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𝑓𝑙𝑒𝑐h𝑒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𝑜𝑟𝑖𝑔𝑖𝑛𝑒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fr-FR" dirty="0"/>
              </a:p>
              <a:p>
                <a:pPr lvl="2"/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fr-FR" i="1" smtClean="0">
                                <a:latin typeface="Cambria Math" panose="02040503050406030204" pitchFamily="18" charset="0"/>
                              </a:rPr>
                              <m:t>²</m:t>
                            </m:r>
                          </m:e>
                        </m:rad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Si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 ≠0, ∀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d>
                      <m:dPr>
                        <m:begChr m:val="⟦"/>
                        <m:endChr m:val="⟧"/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fr-FR" dirty="0"/>
                  <a:t> 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𝑐𝑜𝑜𝑟𝑑</m:t>
                        </m:r>
                      </m:e>
                      <m:sub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𝑃𝑜𝑖𝑛𝑡</m:t>
                    </m:r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fr-FR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𝑑𝑖𝑟𝑒𝑐𝑡𝑖𝑜𝑛</m:t>
                        </m:r>
                      </m:e>
                    </m:d>
                  </m:oMath>
                </a14:m>
                <a:endParaRPr lang="fr-FR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fr-FR" dirty="0"/>
                  <a:t>Point() transforme les coordonnées flottantes en entiers Retourne la liste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𝑐𝑜𝑜𝑟𝑑</m:t>
                        </m:r>
                      </m:e>
                      <m:sub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dirty="0"/>
              </a:p>
              <a:p>
                <a:r>
                  <a:rPr lang="fr-FR" dirty="0"/>
                  <a:t>Complexité de l’ordre de la taille du rayon</a:t>
                </a:r>
                <a:endParaRPr lang="fr-FR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Espace réservé du contenu 2">
                <a:extLst>
                  <a:ext uri="{FF2B5EF4-FFF2-40B4-BE49-F238E27FC236}">
                    <a16:creationId xmlns:a16="http://schemas.microsoft.com/office/drawing/2014/main" id="{B048D7F3-FD0C-464F-99D8-B777A63F3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60" y="1961456"/>
                <a:ext cx="5165320" cy="4419872"/>
              </a:xfrm>
              <a:prstGeom prst="rect">
                <a:avLst/>
              </a:prstGeom>
              <a:blipFill>
                <a:blip r:embed="rId7"/>
                <a:stretch>
                  <a:fillRect l="-1417" t="-2345" r="-1653" b="-11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FFCDD062-5C2F-4B2F-A82E-1696D2DFF9A0}"/>
              </a:ext>
            </a:extLst>
          </p:cNvPr>
          <p:cNvSpPr txBox="1"/>
          <p:nvPr/>
        </p:nvSpPr>
        <p:spPr>
          <a:xfrm>
            <a:off x="4716016" y="5970682"/>
            <a:ext cx="4148770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dirty="0"/>
              <a:t>Illustration du découpage du vecteur rouge dans le quadrillage</a:t>
            </a:r>
          </a:p>
        </p:txBody>
      </p:sp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DA49569C-C17B-4BB6-BCC3-808BB5F2FA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025179"/>
            <a:ext cx="3294123" cy="394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7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E05AAF-BDE5-4E21-96EF-DF6552C8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75" y="1196752"/>
            <a:ext cx="7503657" cy="914400"/>
          </a:xfrm>
        </p:spPr>
        <p:txBody>
          <a:bodyPr>
            <a:normAutofit fontScale="90000"/>
          </a:bodyPr>
          <a:lstStyle/>
          <a:p>
            <a:r>
              <a:rPr lang="fr-FR" dirty="0"/>
              <a:t>Fonctionnement de </a:t>
            </a:r>
            <a:r>
              <a:rPr lang="fr-FR" dirty="0" err="1"/>
              <a:t>UpdateMap</a:t>
            </a:r>
            <a:r>
              <a:rPr lang="fr-FR" dirty="0"/>
              <a:t> et </a:t>
            </a:r>
            <a:r>
              <a:rPr lang="fr-FR" dirty="0" err="1"/>
              <a:t>UpdateOccupationMap</a:t>
            </a:r>
            <a:r>
              <a:rPr lang="fr-FR" dirty="0"/>
              <a:t>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F5E5D5-37B9-4EAA-BF6A-985EB4BDB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976" y="2306960"/>
            <a:ext cx="3942407" cy="473968"/>
          </a:xfrm>
        </p:spPr>
        <p:txBody>
          <a:bodyPr/>
          <a:lstStyle/>
          <a:p>
            <a:r>
              <a:rPr lang="fr-FR" dirty="0" err="1"/>
              <a:t>UPdatemap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6783B1-858F-4D85-8843-0F8AE59F16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88617" y="2306960"/>
            <a:ext cx="3942404" cy="473968"/>
          </a:xfrm>
        </p:spPr>
        <p:txBody>
          <a:bodyPr/>
          <a:lstStyle/>
          <a:p>
            <a:r>
              <a:rPr lang="fr-FR" dirty="0" err="1"/>
              <a:t>UpdateOccupancyMap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B49408-069A-4BB9-8DF9-5C46B8E54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fr-FR" noProof="0" smtClean="0"/>
              <a:pPr/>
              <a:t>24</a:t>
            </a:fld>
            <a:endParaRPr lang="fr-FR" noProof="0" dirty="0"/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7983BF47-889C-4300-8FFD-74ED2D150D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4072396"/>
              </p:ext>
            </p:extLst>
          </p:nvPr>
        </p:nvGraphicFramePr>
        <p:xfrm>
          <a:off x="126760" y="118809"/>
          <a:ext cx="8189657" cy="85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Espace réservé du contenu 5">
                <a:extLst>
                  <a:ext uri="{FF2B5EF4-FFF2-40B4-BE49-F238E27FC236}">
                    <a16:creationId xmlns:a16="http://schemas.microsoft.com/office/drawing/2014/main" id="{558F0B05-7273-43B9-8591-7B9B7175E1D9}"/>
                  </a:ext>
                </a:extLst>
              </p:cNvPr>
              <p:cNvSpPr>
                <a:spLocks noGrp="1"/>
              </p:cNvSpPr>
              <p:nvPr>
                <p:ph sz="half" idx="13"/>
              </p:nvPr>
            </p:nvSpPr>
            <p:spPr>
              <a:xfrm>
                <a:off x="498475" y="2780928"/>
                <a:ext cx="3941763" cy="3672408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Récupère la liste parcours de chaque rayon</a:t>
                </a:r>
              </a:p>
              <a:p>
                <a:r>
                  <a:rPr lang="fr-FR" dirty="0"/>
                  <a:t>Pour chaque vecteur de chaque parcours, colorie la case correspondante dans carte en Vide</a:t>
                </a:r>
              </a:p>
              <a:p>
                <a:r>
                  <a:rPr lang="fr-FR" dirty="0"/>
                  <a:t>La complexité est alors 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fr-FR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Espace réservé du contenu 5">
                <a:extLst>
                  <a:ext uri="{FF2B5EF4-FFF2-40B4-BE49-F238E27FC236}">
                    <a16:creationId xmlns:a16="http://schemas.microsoft.com/office/drawing/2014/main" id="{558F0B05-7273-43B9-8591-7B9B7175E1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xfrm>
                <a:off x="498475" y="2780928"/>
                <a:ext cx="3941763" cy="3672408"/>
              </a:xfrm>
              <a:blipFill>
                <a:blip r:embed="rId7"/>
                <a:stretch>
                  <a:fillRect l="-2167" t="-23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Espace réservé du contenu 7">
                <a:extLst>
                  <a:ext uri="{FF2B5EF4-FFF2-40B4-BE49-F238E27FC236}">
                    <a16:creationId xmlns:a16="http://schemas.microsoft.com/office/drawing/2014/main" id="{362CE81A-6685-418F-A3B5-671C919D791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703763" y="2780928"/>
                <a:ext cx="3941762" cy="3672408"/>
              </a:xfrm>
            </p:spPr>
            <p:txBody>
              <a:bodyPr>
                <a:normAutofit fontScale="92500"/>
              </a:bodyPr>
              <a:lstStyle/>
              <a:p>
                <a:r>
                  <a:rPr lang="fr-FR" dirty="0"/>
                  <a:t>Pour chaque couche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/>
                  <a:t> de carte, lit la Texture associée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∀(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 ∈</m:t>
                    </m:r>
                    <m:d>
                      <m:dPr>
                        <m:begChr m:val="⟦"/>
                        <m:endChr m:val="⟧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²</m:t>
                    </m:r>
                  </m:oMath>
                </a14:m>
                <a:r>
                  <a:rPr lang="fr-FR" dirty="0"/>
                  <a:t> :</a:t>
                </a:r>
              </a:p>
              <a:p>
                <a:pPr lvl="1"/>
                <a:r>
                  <a:rPr lang="fr-FR" dirty="0"/>
                  <a:t>Colorie le pixel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de la texture2D de la couleur correspondante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𝑐𝑎𝑟𝑡𝑒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Applique les changements et affiche la Texture sélectionnée</a:t>
                </a:r>
              </a:p>
              <a:p>
                <a:r>
                  <a:rPr lang="fr-FR" dirty="0"/>
                  <a:t>Complexité 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10" name="Espace réservé du contenu 7">
                <a:extLst>
                  <a:ext uri="{FF2B5EF4-FFF2-40B4-BE49-F238E27FC236}">
                    <a16:creationId xmlns:a16="http://schemas.microsoft.com/office/drawing/2014/main" id="{362CE81A-6685-418F-A3B5-671C919D7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703763" y="2780928"/>
                <a:ext cx="3941762" cy="3672408"/>
              </a:xfrm>
              <a:blipFill>
                <a:blip r:embed="rId8"/>
                <a:stretch>
                  <a:fillRect l="-1858" t="-1990" r="-10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26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FC65F8D-CA8F-46A5-B664-BDE5BCEC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25</a:t>
            </a:fld>
            <a:endParaRPr lang="fr-FR" noProof="0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06669964-7679-4C9F-8342-E99E59A3D8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8654118"/>
              </p:ext>
            </p:extLst>
          </p:nvPr>
        </p:nvGraphicFramePr>
        <p:xfrm>
          <a:off x="126760" y="118809"/>
          <a:ext cx="8189657" cy="85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re 1">
            <a:extLst>
              <a:ext uri="{FF2B5EF4-FFF2-40B4-BE49-F238E27FC236}">
                <a16:creationId xmlns:a16="http://schemas.microsoft.com/office/drawing/2014/main" id="{E23A922A-FEEF-4541-AEF3-66A480354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513" y="1149350"/>
            <a:ext cx="7391400" cy="914400"/>
          </a:xfrm>
        </p:spPr>
        <p:txBody>
          <a:bodyPr/>
          <a:lstStyle/>
          <a:p>
            <a:r>
              <a:rPr lang="fr-FR" dirty="0"/>
              <a:t>Détection de différents objets</a:t>
            </a:r>
          </a:p>
        </p:txBody>
      </p:sp>
      <p:pic>
        <p:nvPicPr>
          <p:cNvPr id="6" name="Espace réservé du contenu 11">
            <a:extLst>
              <a:ext uri="{FF2B5EF4-FFF2-40B4-BE49-F238E27FC236}">
                <a16:creationId xmlns:a16="http://schemas.microsoft.com/office/drawing/2014/main" id="{4918DF7D-86F2-4410-B31A-D6C2CD1C06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149" y="2336019"/>
            <a:ext cx="5712057" cy="389680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C101799-6517-4C24-90C3-CBC895B298FB}"/>
              </a:ext>
            </a:extLst>
          </p:cNvPr>
          <p:cNvSpPr txBox="1"/>
          <p:nvPr/>
        </p:nvSpPr>
        <p:spPr>
          <a:xfrm>
            <a:off x="7867746" y="6271465"/>
            <a:ext cx="1158221" cy="2606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sz="1100" dirty="0"/>
              <a:t>Capture d’écran</a:t>
            </a:r>
          </a:p>
        </p:txBody>
      </p:sp>
      <p:sp>
        <p:nvSpPr>
          <p:cNvPr id="8" name="Espace réservé du contenu 9">
            <a:extLst>
              <a:ext uri="{FF2B5EF4-FFF2-40B4-BE49-F238E27FC236}">
                <a16:creationId xmlns:a16="http://schemas.microsoft.com/office/drawing/2014/main" id="{92380405-821D-4414-B8BA-FF8C712270D4}"/>
              </a:ext>
            </a:extLst>
          </p:cNvPr>
          <p:cNvSpPr txBox="1">
            <a:spLocks/>
          </p:cNvSpPr>
          <p:nvPr/>
        </p:nvSpPr>
        <p:spPr>
          <a:xfrm>
            <a:off x="319452" y="4165600"/>
            <a:ext cx="2776891" cy="1870139"/>
          </a:xfrm>
          <a:prstGeom prst="rect">
            <a:avLst/>
          </a:prstGeom>
        </p:spPr>
        <p:txBody>
          <a:bodyPr anchor="t"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fr-FR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Carte de profondeur coloriée en fonction de la profondeur par </a:t>
            </a:r>
            <a:r>
              <a:rPr lang="fr-FR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ObjectDetector</a:t>
            </a:r>
            <a:r>
              <a:rPr lang="fr-FR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6A0ED9F-6B9D-481F-92AC-2D796D1A800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8" t="5049" r="6197" b="7773"/>
          <a:stretch/>
        </p:blipFill>
        <p:spPr>
          <a:xfrm>
            <a:off x="319453" y="2283927"/>
            <a:ext cx="2717048" cy="18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2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9F8D0C-47E3-4B55-850F-144FB7BD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Drone </a:t>
            </a:r>
            <a:r>
              <a:rPr lang="fr-FR" dirty="0" err="1"/>
              <a:t>Ingenuity</a:t>
            </a:r>
            <a:r>
              <a:rPr lang="fr-FR" dirty="0"/>
              <a:t> sur Mars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B9E1315-F9FF-4C84-AEFC-9AD5B0B4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26</a:t>
            </a:fld>
            <a:endParaRPr lang="fr-FR" noProof="0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0267666B-3A79-4A79-AF5D-3A23EDB105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4260210"/>
              </p:ext>
            </p:extLst>
          </p:nvPr>
        </p:nvGraphicFramePr>
        <p:xfrm>
          <a:off x="126760" y="118809"/>
          <a:ext cx="8189657" cy="85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Espace réservé du contenu 6">
            <a:extLst>
              <a:ext uri="{FF2B5EF4-FFF2-40B4-BE49-F238E27FC236}">
                <a16:creationId xmlns:a16="http://schemas.microsoft.com/office/drawing/2014/main" id="{B140FA00-49CF-4B6E-8362-B93D3E2487E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8" b="10133"/>
          <a:stretch/>
        </p:blipFill>
        <p:spPr>
          <a:xfrm>
            <a:off x="464002" y="2232854"/>
            <a:ext cx="8215996" cy="4176464"/>
          </a:xfrm>
          <a:prstGeom prst="rect">
            <a:avLst/>
          </a:prstGeom>
          <a:noFill/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1529850-85E1-4A5F-987D-5404D7A0C0F9}"/>
              </a:ext>
            </a:extLst>
          </p:cNvPr>
          <p:cNvSpPr txBox="1"/>
          <p:nvPr/>
        </p:nvSpPr>
        <p:spPr>
          <a:xfrm>
            <a:off x="1698382" y="6370734"/>
            <a:ext cx="705008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lvl="1" algn="r"/>
            <a:r>
              <a:rPr lang="fr-FR" dirty="0"/>
              <a:t>https://fr.sputniknews.com/</a:t>
            </a:r>
            <a:r>
              <a:rPr lang="fr-FR" dirty="0" err="1"/>
              <a:t>sci_tech</a:t>
            </a:r>
            <a:r>
              <a:rPr lang="fr-FR" dirty="0"/>
              <a:t>/...</a:t>
            </a:r>
          </a:p>
        </p:txBody>
      </p:sp>
    </p:spTree>
    <p:extLst>
      <p:ext uri="{BB962C8B-B14F-4D97-AF65-F5344CB8AC3E}">
        <p14:creationId xmlns:p14="http://schemas.microsoft.com/office/powerpoint/2010/main" val="104486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CA65110-A1FC-473C-B397-DB31A9E80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Applications concrètes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6B78D71-E12A-49D0-B694-BAAC7D4A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27</a:t>
            </a:fld>
            <a:endParaRPr lang="fr-FR" noProof="0" dirty="0"/>
          </a:p>
        </p:txBody>
      </p:sp>
      <p:sp>
        <p:nvSpPr>
          <p:cNvPr id="6" name="Espace réservé du contenu 13">
            <a:extLst>
              <a:ext uri="{FF2B5EF4-FFF2-40B4-BE49-F238E27FC236}">
                <a16:creationId xmlns:a16="http://schemas.microsoft.com/office/drawing/2014/main" id="{5D0B674E-89E3-43C8-9DB0-E03C12AC3B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8513" y="2852738"/>
            <a:ext cx="7157863" cy="3167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 dirty="0"/>
              <a:t>Objectifs des recherches en cartographie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99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93E874-DC3E-428A-AA97-BFC03EFEA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1196752"/>
            <a:ext cx="7488833" cy="914400"/>
          </a:xfrm>
        </p:spPr>
        <p:txBody>
          <a:bodyPr>
            <a:normAutofit fontScale="90000"/>
          </a:bodyPr>
          <a:lstStyle/>
          <a:p>
            <a:r>
              <a:rPr lang="fr-FR" dirty="0"/>
              <a:t>Enjeux de la recherche actuelle en cartographie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25ADB7E-C208-4319-99BE-E2CAA7CC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28</a:t>
            </a:fld>
            <a:endParaRPr lang="fr-FR" noProof="0" dirty="0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B106DB0E-C113-491D-803C-A01AE0EEF4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9002531"/>
              </p:ext>
            </p:extLst>
          </p:nvPr>
        </p:nvGraphicFramePr>
        <p:xfrm>
          <a:off x="126760" y="118809"/>
          <a:ext cx="8189657" cy="85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Espace réservé du contenu 4">
            <a:extLst>
              <a:ext uri="{FF2B5EF4-FFF2-40B4-BE49-F238E27FC236}">
                <a16:creationId xmlns:a16="http://schemas.microsoft.com/office/drawing/2014/main" id="{414ED05F-89E0-42EA-93D3-17F5E742DC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513923"/>
              </p:ext>
            </p:extLst>
          </p:nvPr>
        </p:nvGraphicFramePr>
        <p:xfrm>
          <a:off x="287524" y="2336954"/>
          <a:ext cx="8568952" cy="4116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8315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1620745-57EC-4A72-AB28-1C10D48731EC}"/>
              </a:ext>
            </a:extLst>
          </p:cNvPr>
          <p:cNvSpPr txBox="1">
            <a:spLocks/>
          </p:cNvSpPr>
          <p:nvPr/>
        </p:nvSpPr>
        <p:spPr>
          <a:xfrm>
            <a:off x="899591" y="836712"/>
            <a:ext cx="7785879" cy="1083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Conclusion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411A32C-EE72-46B9-8F7A-1004BE77D4B1}"/>
              </a:ext>
            </a:extLst>
          </p:cNvPr>
          <p:cNvSpPr txBox="1"/>
          <p:nvPr/>
        </p:nvSpPr>
        <p:spPr>
          <a:xfrm>
            <a:off x="683568" y="2132856"/>
            <a:ext cx="7426065" cy="344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3838" marR="0" lvl="0" indent="-223838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56C5FF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Enjeux importants autour de ce domaine</a:t>
            </a:r>
          </a:p>
          <a:p>
            <a:pPr marL="223838" marR="0" lvl="0" indent="-223838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56C5FF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Utiliser un simulateur informatique est très efficace et très important avant de tester un robot en conditions réelles</a:t>
            </a:r>
          </a:p>
          <a:p>
            <a:pPr marL="223838" marR="0" lvl="0" indent="-223838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56C5FF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Un tel simulateur peut en effet permettre de créer les programmes en se passant des contraintes physiques</a:t>
            </a:r>
          </a:p>
          <a:p>
            <a:pPr marL="223838" marR="0" lvl="0" indent="-223838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56C5FF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Les cartes obtenues dans notre cas sont tout de même assez précises mais très incomplètes</a:t>
            </a:r>
          </a:p>
        </p:txBody>
      </p:sp>
    </p:spTree>
    <p:extLst>
      <p:ext uri="{BB962C8B-B14F-4D97-AF65-F5344CB8AC3E}">
        <p14:creationId xmlns:p14="http://schemas.microsoft.com/office/powerpoint/2010/main" val="397183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66278D-F582-44CC-9895-D1F4832E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718" y="980728"/>
            <a:ext cx="7517698" cy="864096"/>
          </a:xfrm>
        </p:spPr>
        <p:txBody>
          <a:bodyPr>
            <a:normAutofit/>
          </a:bodyPr>
          <a:lstStyle/>
          <a:p>
            <a:r>
              <a:rPr lang="fr-FR" dirty="0"/>
              <a:t>Introduction au simulateur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56F3CF-AA1D-4400-A21C-3D06E8824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9118" y="1844824"/>
            <a:ext cx="6517197" cy="4174979"/>
          </a:xfrm>
        </p:spPr>
        <p:txBody>
          <a:bodyPr/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 dirty="0"/>
              <a:t>Présentation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 dirty="0"/>
              <a:t>Création du Robot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 dirty="0"/>
              <a:t>Création des différentes cartes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 dirty="0"/>
              <a:t>Présentation du Module Lidar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7508D3B-F660-4C1D-8E8D-E462A933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763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51B66F-B491-4E29-97D9-45F3EB4A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Moteur physique et graphique </a:t>
            </a:r>
            <a:r>
              <a:rPr lang="fr-FR" dirty="0" err="1"/>
              <a:t>Unity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068E18-0BDF-4237-8693-0DCEEF2DD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Développé par une entreprise privée qui met à disposition son moteur et ses scripts</a:t>
            </a:r>
          </a:p>
          <a:p>
            <a:r>
              <a:rPr lang="fr-FR" dirty="0"/>
              <a:t>Moteur 3D : possibilité de créer des objets dans un espace 3D</a:t>
            </a:r>
          </a:p>
          <a:p>
            <a:r>
              <a:rPr lang="fr-FR" dirty="0"/>
              <a:t>Moteur physique : possibilité d’ajouter à ces objets des collisions (</a:t>
            </a:r>
            <a:r>
              <a:rPr lang="fr-FR" dirty="0" err="1"/>
              <a:t>Collider</a:t>
            </a:r>
            <a:r>
              <a:rPr lang="fr-FR" dirty="0"/>
              <a:t>) et des calculs de physiques (</a:t>
            </a:r>
            <a:r>
              <a:rPr lang="fr-FR" dirty="0" err="1"/>
              <a:t>Rigidbody</a:t>
            </a:r>
            <a:r>
              <a:rPr lang="fr-FR" dirty="0"/>
              <a:t>)</a:t>
            </a:r>
          </a:p>
          <a:p>
            <a:r>
              <a:rPr lang="fr-FR" dirty="0"/>
              <a:t>Le développement se fait en C#</a:t>
            </a:r>
            <a:endParaRPr lang="fr-FR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9FCCFD-F03A-415B-9AFA-7BA327F26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4</a:t>
            </a:fld>
            <a:endParaRPr lang="fr-FR" noProof="0" dirty="0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2660D16D-1AB0-48EE-9EFF-47706F63BA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1390419"/>
              </p:ext>
            </p:extLst>
          </p:nvPr>
        </p:nvGraphicFramePr>
        <p:xfrm>
          <a:off x="126760" y="118809"/>
          <a:ext cx="8189657" cy="85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377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8DB785-1DD1-4E39-9E19-AF17C69AC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755" y="1196752"/>
            <a:ext cx="7390335" cy="695696"/>
          </a:xfrm>
        </p:spPr>
        <p:txBody>
          <a:bodyPr/>
          <a:lstStyle/>
          <a:p>
            <a:r>
              <a:rPr lang="fr-FR" dirty="0"/>
              <a:t>Présentation de l’éditeur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946E5C-09E1-4059-9598-23914B42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5</a:t>
            </a:fld>
            <a:endParaRPr lang="fr-FR" noProof="0" dirty="0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1DD38E23-E970-4235-BA79-09E9D8DC36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0984538"/>
              </p:ext>
            </p:extLst>
          </p:nvPr>
        </p:nvGraphicFramePr>
        <p:xfrm>
          <a:off x="126760" y="118809"/>
          <a:ext cx="8189657" cy="85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Espace réservé du contenu 9">
            <a:extLst>
              <a:ext uri="{FF2B5EF4-FFF2-40B4-BE49-F238E27FC236}">
                <a16:creationId xmlns:a16="http://schemas.microsoft.com/office/drawing/2014/main" id="{44EB8334-2DFB-4138-88BA-AFAE3C40F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" b="115"/>
          <a:stretch/>
        </p:blipFill>
        <p:spPr>
          <a:xfrm>
            <a:off x="296620" y="1971759"/>
            <a:ext cx="8550759" cy="4146885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1E7ECEF-52F0-451D-9D17-2D2EF88215ED}"/>
              </a:ext>
            </a:extLst>
          </p:cNvPr>
          <p:cNvSpPr txBox="1"/>
          <p:nvPr/>
        </p:nvSpPr>
        <p:spPr>
          <a:xfrm>
            <a:off x="7737306" y="6136674"/>
            <a:ext cx="1158221" cy="2606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sz="1100" dirty="0"/>
              <a:t>Capture d’écran</a:t>
            </a:r>
          </a:p>
        </p:txBody>
      </p:sp>
    </p:spTree>
    <p:extLst>
      <p:ext uri="{BB962C8B-B14F-4D97-AF65-F5344CB8AC3E}">
        <p14:creationId xmlns:p14="http://schemas.microsoft.com/office/powerpoint/2010/main" val="166992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80D7E6-A4DC-410A-9163-6926A41FE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Explication du fonctionnement de l’inspecteur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02668D-0C27-448F-B79E-7E34185E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6</a:t>
            </a:fld>
            <a:endParaRPr lang="fr-FR" noProof="0" dirty="0"/>
          </a:p>
        </p:txBody>
      </p:sp>
      <p:pic>
        <p:nvPicPr>
          <p:cNvPr id="4" name="Espace réservé du contenu 6">
            <a:extLst>
              <a:ext uri="{FF2B5EF4-FFF2-40B4-BE49-F238E27FC236}">
                <a16:creationId xmlns:a16="http://schemas.microsoft.com/office/drawing/2014/main" id="{48879DEC-1BF0-485C-ACF2-6530D57776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294"/>
          <a:stretch/>
        </p:blipFill>
        <p:spPr>
          <a:xfrm>
            <a:off x="861450" y="2098171"/>
            <a:ext cx="3456383" cy="4391045"/>
          </a:xfrm>
          <a:prstGeom prst="rect">
            <a:avLst/>
          </a:prstGeom>
        </p:spPr>
      </p:pic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BC7DA715-4133-40BB-AD4B-D64989DF9F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0" b="13037"/>
          <a:stretch/>
        </p:blipFill>
        <p:spPr>
          <a:xfrm>
            <a:off x="4826168" y="2098171"/>
            <a:ext cx="3456383" cy="439104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82227A4-19D6-4415-8325-FCD6B11437BC}"/>
              </a:ext>
            </a:extLst>
          </p:cNvPr>
          <p:cNvSpPr txBox="1"/>
          <p:nvPr/>
        </p:nvSpPr>
        <p:spPr>
          <a:xfrm>
            <a:off x="7175273" y="6489216"/>
            <a:ext cx="1158221" cy="2606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sz="1100" dirty="0"/>
              <a:t>Captures d’écran</a:t>
            </a:r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52DB79D1-7A9E-4721-AA92-982B12706C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178500"/>
              </p:ext>
            </p:extLst>
          </p:nvPr>
        </p:nvGraphicFramePr>
        <p:xfrm>
          <a:off x="126760" y="118809"/>
          <a:ext cx="8189657" cy="85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756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8BEADE-0527-40E9-B733-B15EE9328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Présentation des robots de références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056DD1E-7B35-4625-993A-FF4758F6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7</a:t>
            </a:fld>
            <a:endParaRPr lang="fr-FR" noProof="0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8DCBFD6-10B5-41C4-9704-5349F7E9B1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3703625"/>
              </p:ext>
            </p:extLst>
          </p:nvPr>
        </p:nvGraphicFramePr>
        <p:xfrm>
          <a:off x="126760" y="118809"/>
          <a:ext cx="8189657" cy="85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D68064DD-6047-4504-9074-0F0DA834802D}"/>
              </a:ext>
            </a:extLst>
          </p:cNvPr>
          <p:cNvSpPr txBox="1">
            <a:spLocks/>
          </p:cNvSpPr>
          <p:nvPr/>
        </p:nvSpPr>
        <p:spPr>
          <a:xfrm>
            <a:off x="265428" y="2323566"/>
            <a:ext cx="2971225" cy="4114800"/>
          </a:xfrm>
          <a:prstGeom prst="rect">
            <a:avLst/>
          </a:prstGeom>
        </p:spPr>
        <p:txBody>
          <a:bodyPr rtlCol="0"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Colossus</a:t>
            </a:r>
            <a:r>
              <a:rPr lang="fr-FR" dirty="0"/>
              <a:t> de Shark </a:t>
            </a:r>
            <a:r>
              <a:rPr lang="fr-FR" dirty="0" err="1"/>
              <a:t>Robotics</a:t>
            </a:r>
            <a:endParaRPr lang="fr-FR" dirty="0"/>
          </a:p>
          <a:p>
            <a:r>
              <a:rPr lang="fr-FR" dirty="0"/>
              <a:t>TC800-FF de </a:t>
            </a:r>
            <a:r>
              <a:rPr lang="fr-FR" dirty="0" err="1"/>
              <a:t>Tecdron</a:t>
            </a:r>
            <a:endParaRPr lang="fr-FR" dirty="0"/>
          </a:p>
          <a:p>
            <a:r>
              <a:rPr lang="fr-FR" dirty="0"/>
              <a:t>Le robot développé dans le simulateur</a:t>
            </a:r>
          </a:p>
        </p:txBody>
      </p:sp>
      <p:graphicFrame>
        <p:nvGraphicFramePr>
          <p:cNvPr id="6" name="Espace réservé du contenu 8" descr="Exemple de tableau avec 3 colonnes et 4 lignes" title="Tableau">
            <a:extLst>
              <a:ext uri="{FF2B5EF4-FFF2-40B4-BE49-F238E27FC236}">
                <a16:creationId xmlns:a16="http://schemas.microsoft.com/office/drawing/2014/main" id="{54ADB6E5-6AC6-4E32-8F66-D1FE413FEC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2547094"/>
              </p:ext>
            </p:extLst>
          </p:nvPr>
        </p:nvGraphicFramePr>
        <p:xfrm>
          <a:off x="3417021" y="2293374"/>
          <a:ext cx="5461551" cy="38125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8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5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5388">
                  <a:extLst>
                    <a:ext uri="{9D8B030D-6E8A-4147-A177-3AD203B41FA5}">
                      <a16:colId xmlns:a16="http://schemas.microsoft.com/office/drawing/2014/main" val="3219823939"/>
                    </a:ext>
                  </a:extLst>
                </a:gridCol>
              </a:tblGrid>
              <a:tr h="526269">
                <a:tc>
                  <a:txBody>
                    <a:bodyPr/>
                    <a:lstStyle/>
                    <a:p>
                      <a:pPr rtl="0"/>
                      <a:endParaRPr lang="fr-FR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Colossus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TC800-FF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Simulateur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269">
                <a:tc>
                  <a:txBody>
                    <a:bodyPr/>
                    <a:lstStyle/>
                    <a:p>
                      <a:pPr rtl="0"/>
                      <a:r>
                        <a:rPr lang="fr-FR" noProof="0" dirty="0"/>
                        <a:t>Masse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380kg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500kg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913">
                <a:tc>
                  <a:txBody>
                    <a:bodyPr/>
                    <a:lstStyle/>
                    <a:p>
                      <a:pPr rtl="0"/>
                      <a:r>
                        <a:rPr lang="fr-FR" noProof="0" dirty="0"/>
                        <a:t>Dimensions (L * h * l)m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1,5 x 0,8 x 0,8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1,6 x 0,7 x 0,8</a:t>
                      </a:r>
                      <a:endParaRPr lang="fr-FR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1,16 x 0.9 x 0,9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6269">
                <a:tc>
                  <a:txBody>
                    <a:bodyPr/>
                    <a:lstStyle/>
                    <a:p>
                      <a:pPr rtl="0"/>
                      <a:r>
                        <a:rPr lang="fr-FR" noProof="0" dirty="0"/>
                        <a:t>Pente 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45°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35°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25°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6269">
                <a:tc>
                  <a:txBody>
                    <a:bodyPr/>
                    <a:lstStyle/>
                    <a:p>
                      <a:pPr rtl="0"/>
                      <a:r>
                        <a:rPr lang="fr-FR" noProof="0" dirty="0"/>
                        <a:t>Vitesse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3 km.h</a:t>
                      </a:r>
                      <a:r>
                        <a:rPr lang="fr-FR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noProof="0" dirty="0"/>
                        <a:t>10 km.h</a:t>
                      </a:r>
                      <a:r>
                        <a:rPr lang="fr-FR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15km.</a:t>
                      </a:r>
                      <a:r>
                        <a:rPr lang="fr-FR" noProof="0" dirty="0"/>
                        <a:t>h</a:t>
                      </a:r>
                      <a:r>
                        <a:rPr lang="fr-FR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fr-F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8777272"/>
                  </a:ext>
                </a:extLst>
              </a:tr>
              <a:tr h="526269">
                <a:tc>
                  <a:txBody>
                    <a:bodyPr/>
                    <a:lstStyle/>
                    <a:p>
                      <a:pPr rtl="0"/>
                      <a:r>
                        <a:rPr lang="fr-FR" noProof="0" dirty="0"/>
                        <a:t>Charge utile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550kg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800kg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4335892"/>
                  </a:ext>
                </a:extLst>
              </a:tr>
              <a:tr h="526269">
                <a:tc>
                  <a:txBody>
                    <a:bodyPr/>
                    <a:lstStyle/>
                    <a:p>
                      <a:pPr rtl="0"/>
                      <a:r>
                        <a:rPr lang="fr-FR" noProof="0" dirty="0"/>
                        <a:t>Portée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5000m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1000m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482877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E60B353F-EB1A-4ECA-BD87-9587B7D13FAA}"/>
              </a:ext>
            </a:extLst>
          </p:cNvPr>
          <p:cNvSpPr txBox="1"/>
          <p:nvPr/>
        </p:nvSpPr>
        <p:spPr>
          <a:xfrm>
            <a:off x="3236653" y="6105901"/>
            <a:ext cx="575322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dirty="0"/>
              <a:t>shark-robotics.com // tecdron.com</a:t>
            </a:r>
          </a:p>
        </p:txBody>
      </p:sp>
    </p:spTree>
    <p:extLst>
      <p:ext uri="{BB962C8B-B14F-4D97-AF65-F5344CB8AC3E}">
        <p14:creationId xmlns:p14="http://schemas.microsoft.com/office/powerpoint/2010/main" val="250285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BBD762-8297-471B-B0A3-C898D129E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17" y="1149128"/>
            <a:ext cx="7678366" cy="721568"/>
          </a:xfrm>
        </p:spPr>
        <p:txBody>
          <a:bodyPr>
            <a:normAutofit fontScale="90000"/>
          </a:bodyPr>
          <a:lstStyle/>
          <a:p>
            <a:r>
              <a:rPr lang="fr-FR" dirty="0"/>
              <a:t>L’implémentation du robot dans l’éditeur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074E1D3-6FF2-4E2A-887B-D8983C8D3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8</a:t>
            </a:fld>
            <a:endParaRPr lang="fr-FR" noProof="0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B465262F-1389-4170-ABD2-87D2D0F00A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743580"/>
              </p:ext>
            </p:extLst>
          </p:nvPr>
        </p:nvGraphicFramePr>
        <p:xfrm>
          <a:off x="126760" y="118809"/>
          <a:ext cx="8189657" cy="85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Espace réservé du contenu 7">
            <a:extLst>
              <a:ext uri="{FF2B5EF4-FFF2-40B4-BE49-F238E27FC236}">
                <a16:creationId xmlns:a16="http://schemas.microsoft.com/office/drawing/2014/main" id="{5328A9A8-60F2-4F0B-B3F9-B813CB651D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0" r="128" b="1870"/>
          <a:stretch/>
        </p:blipFill>
        <p:spPr>
          <a:xfrm>
            <a:off x="214381" y="2060848"/>
            <a:ext cx="8715238" cy="406103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DD636ED-589F-4F98-B4D4-42D7A1E173AD}"/>
              </a:ext>
            </a:extLst>
          </p:cNvPr>
          <p:cNvSpPr txBox="1"/>
          <p:nvPr/>
        </p:nvSpPr>
        <p:spPr>
          <a:xfrm>
            <a:off x="7859019" y="6121886"/>
            <a:ext cx="1158221" cy="2606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sz="1100" dirty="0"/>
              <a:t>Capture d’écran</a:t>
            </a:r>
          </a:p>
        </p:txBody>
      </p:sp>
    </p:spTree>
    <p:extLst>
      <p:ext uri="{BB962C8B-B14F-4D97-AF65-F5344CB8AC3E}">
        <p14:creationId xmlns:p14="http://schemas.microsoft.com/office/powerpoint/2010/main" val="68611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3D5DDE-8DBF-447C-9AF9-3C27C60B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Fonctionnement des Scripts contrôlant le robot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4989A7E-74EC-4456-B670-66B6EDEF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9</a:t>
            </a:fld>
            <a:endParaRPr lang="fr-FR" noProof="0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00BCF059-06AB-4B6E-A9BC-9260F4340A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4518753"/>
              </p:ext>
            </p:extLst>
          </p:nvPr>
        </p:nvGraphicFramePr>
        <p:xfrm>
          <a:off x="126760" y="118809"/>
          <a:ext cx="8189657" cy="85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59743AC-211E-4F66-9035-5B14A487FD4B}"/>
              </a:ext>
            </a:extLst>
          </p:cNvPr>
          <p:cNvSpPr txBox="1">
            <a:spLocks/>
          </p:cNvSpPr>
          <p:nvPr/>
        </p:nvSpPr>
        <p:spPr>
          <a:xfrm>
            <a:off x="323528" y="2219733"/>
            <a:ext cx="8711343" cy="1523999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RobotController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Gère les entrées utilisateur </a:t>
            </a:r>
          </a:p>
          <a:p>
            <a:pPr lvl="1"/>
            <a:r>
              <a:rPr lang="fr-FR" dirty="0"/>
              <a:t>Appelle </a:t>
            </a:r>
            <a:r>
              <a:rPr lang="fr-FR" dirty="0" err="1"/>
              <a:t>CaterpillarMover</a:t>
            </a:r>
            <a:r>
              <a:rPr lang="fr-FR" dirty="0"/>
              <a:t> pour chaque chenille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3">
                <a:extLst>
                  <a:ext uri="{FF2B5EF4-FFF2-40B4-BE49-F238E27FC236}">
                    <a16:creationId xmlns:a16="http://schemas.microsoft.com/office/drawing/2014/main" id="{4949BB2B-823E-42E5-BAAF-6996640909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3528" y="3743732"/>
                <a:ext cx="8208912" cy="2952327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CaterpillarMover :</a:t>
                </a:r>
              </a:p>
              <a:p>
                <a:pPr lvl="1"/>
                <a:r>
                  <a:rPr lang="fr-FR" dirty="0"/>
                  <a:t>On calcule 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𝑤h𝑒𝑒𝑙𝑅𝑜𝑡𝑎𝑡𝑖𝑜𝑛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∧ </m:t>
                    </m:r>
                    <m:r>
                      <a:rPr lang="fr-FR" i="1" dirty="0" err="1" smtClean="0">
                        <a:latin typeface="Cambria Math" panose="02040503050406030204" pitchFamily="18" charset="0"/>
                      </a:rPr>
                      <m:t>𝑓𝑜𝑟𝑤𝑎𝑟𝑑</m:t>
                    </m:r>
                  </m:oMath>
                </a14:m>
                <a:endParaRPr lang="fr-FR" dirty="0"/>
              </a:p>
              <a:p>
                <a:pPr lvl="2"/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𝑝𝑜𝑤𝑒𝑟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𝑝𝑜𝑤𝑒𝑟𝑀𝑎𝑥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fr-FR" i="1" dirty="0" err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 dirty="0" err="1">
                        <a:latin typeface="Cambria Math" panose="02040503050406030204" pitchFamily="18" charset="0"/>
                      </a:rPr>
                      <m:t>𝑡𝑢𝑟𝑛𝑅𝑎𝑡𝑒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err="1">
                        <a:latin typeface="Cambria Math" panose="02040503050406030204" pitchFamily="18" charset="0"/>
                      </a:rPr>
                      <m:t>𝑠𝑖𝑑𝑒</m:t>
                    </m:r>
                    <m:r>
                      <a:rPr lang="fr-F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𝑖𝑛𝑝𝑢𝑡𝑋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pPr lvl="4"/>
                <a:r>
                  <a:rPr lang="fr-FR" dirty="0"/>
                  <a:t>Avec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𝑠𝑖𝑑𝑒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 ∈{−1,1}</m:t>
                    </m:r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Pour chaque point de contact, on applique 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𝑡𝑟𝑎𝑐𝑡𝑖𝑜𝑛𝐹𝑜𝑟𝑐𝑒𝐴𝑡𝐶𝑜𝑛𝑡𝑎𝑐𝑡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𝑤h𝑒𝑒𝑙𝑠𝑅𝑜𝑡𝑎𝑡𝑖𝑜𝑛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𝑐𝑜𝑛𝑡𝑎𝑐𝑡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𝑝𝑜𝑤𝑒𝑟</m:t>
                    </m:r>
                  </m:oMath>
                </a14:m>
                <a:endParaRPr lang="fr-FR" dirty="0"/>
              </a:p>
              <a:p>
                <a:pPr lvl="2"/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Espace réservé du contenu 3">
                <a:extLst>
                  <a:ext uri="{FF2B5EF4-FFF2-40B4-BE49-F238E27FC236}">
                    <a16:creationId xmlns:a16="http://schemas.microsoft.com/office/drawing/2014/main" id="{4949BB2B-823E-42E5-BAAF-699664090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743732"/>
                <a:ext cx="8208912" cy="2952327"/>
              </a:xfrm>
              <a:prstGeom prst="rect">
                <a:avLst/>
              </a:prstGeom>
              <a:blipFill>
                <a:blip r:embed="rId7"/>
                <a:stretch>
                  <a:fillRect l="-965" t="-28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E92253B0-D21A-4C80-B945-0FA5B419B8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3980090"/>
              </p:ext>
            </p:extLst>
          </p:nvPr>
        </p:nvGraphicFramePr>
        <p:xfrm>
          <a:off x="6084168" y="1844824"/>
          <a:ext cx="2757832" cy="2696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94594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unnel bleu numérique 16: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5_TF02895261_TF02895261.potx" id="{D591E305-304E-4F08-83F3-B9147EDAAFB5}" vid="{F4994B82-D552-431A-8540-55AA87CE1401}"/>
    </a:ext>
  </a:extLst>
</a:theme>
</file>

<file path=ppt/theme/theme2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4873beb7-5857-4685-be1f-d57550cc96cc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tunnel bleu numérique pour les professionnels (grand écran)</Template>
  <TotalTime>95</TotalTime>
  <Words>1784</Words>
  <Application>Microsoft Office PowerPoint</Application>
  <PresentationFormat>Affichage à l'écran (4:3)</PresentationFormat>
  <Paragraphs>448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4" baseType="lpstr">
      <vt:lpstr>Arial</vt:lpstr>
      <vt:lpstr>Cambria Math</vt:lpstr>
      <vt:lpstr>Corbel</vt:lpstr>
      <vt:lpstr>Raleway</vt:lpstr>
      <vt:lpstr>Tunnel bleu numérique 16:9</vt:lpstr>
      <vt:lpstr>Modélisation d’un Robot capable de cartographier son environnement à l’aide d’un simulateur informatique</vt:lpstr>
      <vt:lpstr>Présentation du sujet :</vt:lpstr>
      <vt:lpstr>Introduction au simulateur</vt:lpstr>
      <vt:lpstr>Moteur physique et graphique Unity</vt:lpstr>
      <vt:lpstr>Présentation de l’éditeur</vt:lpstr>
      <vt:lpstr>Explication du fonctionnement de l’inspecteur</vt:lpstr>
      <vt:lpstr>Présentation des robots de références :</vt:lpstr>
      <vt:lpstr>L’implémentation du robot dans l’éditeur</vt:lpstr>
      <vt:lpstr>Fonctionnement des Scripts contrôlant le robot</vt:lpstr>
      <vt:lpstr>L’implémentation de la carte dans l’éditeur</vt:lpstr>
      <vt:lpstr>Fonctionnement et implémentation d’un Lidar</vt:lpstr>
      <vt:lpstr>Présentation de la classe Lidar</vt:lpstr>
      <vt:lpstr>Fonctionnement de SendRay</vt:lpstr>
      <vt:lpstr>Fonctionnements de SendNewWaveHor</vt:lpstr>
      <vt:lpstr>Fonctionnement de CreateDepthTable :</vt:lpstr>
      <vt:lpstr>Obtention d’une carte de profondeur</vt:lpstr>
      <vt:lpstr>Méthodes de cartographie au Lidar</vt:lpstr>
      <vt:lpstr>Le concept du SLAM (Simultaneous Localization and Mapping)</vt:lpstr>
      <vt:lpstr>Carte d’occupation</vt:lpstr>
      <vt:lpstr>Exemple de construction de la carte</vt:lpstr>
      <vt:lpstr>Méthode de calcul utilisée ici :</vt:lpstr>
      <vt:lpstr>Présentation des principales fonctions utilisées</vt:lpstr>
      <vt:lpstr>Fonctionnement de Parcours</vt:lpstr>
      <vt:lpstr>Fonctionnement de UpdateMap et UpdateOccupationMap </vt:lpstr>
      <vt:lpstr>Détection de différents objets</vt:lpstr>
      <vt:lpstr>Drone Ingenuity sur Mars</vt:lpstr>
      <vt:lpstr>Applications concrètes</vt:lpstr>
      <vt:lpstr>Enjeux de la recherche actuelle en cartographie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d’un Robot capable de cartographier son environnement à l’aide d’un simulateur informatique</dc:title>
  <dc:creator>julien joly</dc:creator>
  <cp:lastModifiedBy>julien joly</cp:lastModifiedBy>
  <cp:revision>10</cp:revision>
  <dcterms:created xsi:type="dcterms:W3CDTF">2021-06-01T12:09:18Z</dcterms:created>
  <dcterms:modified xsi:type="dcterms:W3CDTF">2021-06-07T17:24:55Z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